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14"/>
  </p:notesMasterIdLst>
  <p:handoutMasterIdLst>
    <p:handoutMasterId r:id="rId15"/>
  </p:handoutMasterIdLst>
  <p:sldIdLst>
    <p:sldId id="287" r:id="rId5"/>
    <p:sldId id="258" r:id="rId6"/>
    <p:sldId id="293" r:id="rId7"/>
    <p:sldId id="285" r:id="rId8"/>
    <p:sldId id="294" r:id="rId9"/>
    <p:sldId id="291" r:id="rId10"/>
    <p:sldId id="295" r:id="rId11"/>
    <p:sldId id="298" r:id="rId12"/>
    <p:sldId id="296" r:id="rId13"/>
  </p:sldIdLst>
  <p:sldSz cx="12188825" cy="6858000"/>
  <p:notesSz cx="6858000" cy="93138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ucid Title Pages" id="{904AD6F3-1724-4637-9D80-F9AEA9EFA06A}">
          <p14:sldIdLst>
            <p14:sldId id="287"/>
            <p14:sldId id="258"/>
            <p14:sldId id="293"/>
          </p14:sldIdLst>
        </p14:section>
        <p14:section name="Lucid Section Dividers" id="{17CC2CD0-C61F-4A37-B468-81BCCD464E97}">
          <p14:sldIdLst>
            <p14:sldId id="285"/>
            <p14:sldId id="294"/>
          </p14:sldIdLst>
        </p14:section>
        <p14:section name="Intro Pages" id="{ACD7F265-05D3-4762-BF06-325F31A802C5}">
          <p14:sldIdLst>
            <p14:sldId id="291"/>
            <p14:sldId id="295"/>
            <p14:sldId id="298"/>
            <p14:sldId id="296"/>
          </p14:sldIdLst>
        </p14:section>
        <p14:section name="Lucid Content Pages" id="{E1C1EE1A-8A8D-4449-A57A-7912C7334332}">
          <p14:sldIdLst/>
        </p14:section>
        <p14:section name="Color Palette" id="{EFCD908F-73C9-409B-B073-14BE33C7CB1C}">
          <p14:sldIdLst/>
        </p14:section>
        <p14:section name="Logo Options" id="{20912313-2705-454E-8922-3093719DF62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D3D3"/>
    <a:srgbClr val="A5A5A5"/>
    <a:srgbClr val="464646"/>
    <a:srgbClr val="6C6C6C"/>
    <a:srgbClr val="EEEC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1"/>
  </p:normalViewPr>
  <p:slideViewPr>
    <p:cSldViewPr snapToGrid="0">
      <p:cViewPr varScale="1">
        <p:scale>
          <a:sx n="97" d="100"/>
          <a:sy n="97" d="100"/>
        </p:scale>
        <p:origin x="996" y="90"/>
      </p:cViewPr>
      <p:guideLst>
        <p:guide orient="horz" pos="3936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smith" userId="04cd3b32424f335b" providerId="LiveId" clId="{C9A4CF81-1370-47E2-8F42-F45E996C93B4}"/>
    <pc:docChg chg="custSel modSld">
      <pc:chgData name="amanda smith" userId="04cd3b32424f335b" providerId="LiveId" clId="{C9A4CF81-1370-47E2-8F42-F45E996C93B4}" dt="2026-08-17T06:22:37.030" v="31" actId="1076"/>
      <pc:docMkLst>
        <pc:docMk/>
      </pc:docMkLst>
      <pc:sldChg chg="modSp mod">
        <pc:chgData name="amanda smith" userId="04cd3b32424f335b" providerId="LiveId" clId="{C9A4CF81-1370-47E2-8F42-F45E996C93B4}" dt="2026-08-17T06:21:59.159" v="27" actId="20577"/>
        <pc:sldMkLst>
          <pc:docMk/>
          <pc:sldMk cId="3691798343" sldId="287"/>
        </pc:sldMkLst>
        <pc:spChg chg="mod">
          <ac:chgData name="amanda smith" userId="04cd3b32424f335b" providerId="LiveId" clId="{C9A4CF81-1370-47E2-8F42-F45E996C93B4}" dt="2026-08-17T06:21:59.159" v="27" actId="20577"/>
          <ac:spMkLst>
            <pc:docMk/>
            <pc:sldMk cId="3691798343" sldId="287"/>
            <ac:spMk id="5" creationId="{A79A1902-97EC-4E26-8762-3E9B522D914C}"/>
          </ac:spMkLst>
        </pc:spChg>
      </pc:sldChg>
      <pc:sldChg chg="modSp mod">
        <pc:chgData name="amanda smith" userId="04cd3b32424f335b" providerId="LiveId" clId="{C9A4CF81-1370-47E2-8F42-F45E996C93B4}" dt="2026-08-17T06:22:37.030" v="31" actId="1076"/>
        <pc:sldMkLst>
          <pc:docMk/>
          <pc:sldMk cId="564553635" sldId="294"/>
        </pc:sldMkLst>
        <pc:spChg chg="mod">
          <ac:chgData name="amanda smith" userId="04cd3b32424f335b" providerId="LiveId" clId="{C9A4CF81-1370-47E2-8F42-F45E996C93B4}" dt="2026-08-17T06:22:26.946" v="28" actId="1076"/>
          <ac:spMkLst>
            <pc:docMk/>
            <pc:sldMk cId="564553635" sldId="294"/>
            <ac:spMk id="18" creationId="{BBD4EAF2-1D0C-291E-43CB-C6479BEFC42A}"/>
          </ac:spMkLst>
        </pc:spChg>
        <pc:spChg chg="mod">
          <ac:chgData name="amanda smith" userId="04cd3b32424f335b" providerId="LiveId" clId="{C9A4CF81-1370-47E2-8F42-F45E996C93B4}" dt="2026-08-17T06:22:34.168" v="30" actId="1076"/>
          <ac:spMkLst>
            <pc:docMk/>
            <pc:sldMk cId="564553635" sldId="294"/>
            <ac:spMk id="24" creationId="{9AF51463-6A01-2721-0946-C1E1F323021D}"/>
          </ac:spMkLst>
        </pc:spChg>
        <pc:spChg chg="mod">
          <ac:chgData name="amanda smith" userId="04cd3b32424f335b" providerId="LiveId" clId="{C9A4CF81-1370-47E2-8F42-F45E996C93B4}" dt="2026-08-17T06:22:37.030" v="31" actId="1076"/>
          <ac:spMkLst>
            <pc:docMk/>
            <pc:sldMk cId="564553635" sldId="294"/>
            <ac:spMk id="30" creationId="{E9453848-FDB9-F826-6808-EB34799BC67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BDF6D59-52A4-45E3-A847-164749E8921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457200" y="338049"/>
            <a:ext cx="4863069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+mj-lt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2AD03D-0E98-4C34-81DD-CFDF83DCAEB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320270" y="8833839"/>
            <a:ext cx="1096723" cy="467311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200"/>
            </a:lvl1pPr>
          </a:lstStyle>
          <a:p>
            <a:fld id="{4974353F-7992-4D76-AA3D-D680C71F13D8}" type="datetimeFigureOut">
              <a:rPr lang="en-US" sz="1000" smtClean="0"/>
              <a:t>8/17/2026</a:t>
            </a:fld>
            <a:endParaRPr lang="en-US" sz="10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CA2D34-3C93-4738-BD6F-167EF4137C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492981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10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B3FAA5-52A1-450D-99B1-753ACB14DB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2737158" y="8846554"/>
            <a:ext cx="1416071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0FF6E17A-4854-4867-83E3-9FAC5ACED776}" type="slidenum">
              <a:rPr lang="en-US" sz="1000" smtClean="0"/>
              <a:pPr algn="ctr"/>
              <a:t>‹#›</a:t>
            </a:fld>
            <a:endParaRPr lang="en-US" sz="100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8F7A02E-65A4-4469-905A-9A4C259EBF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00684" y="149267"/>
            <a:ext cx="1096722" cy="71057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B4653A7-F2F4-43FD-87DF-B06CE379B8B0}"/>
              </a:ext>
            </a:extLst>
          </p:cNvPr>
          <p:cNvCxnSpPr>
            <a:cxnSpLocks/>
          </p:cNvCxnSpPr>
          <p:nvPr/>
        </p:nvCxnSpPr>
        <p:spPr>
          <a:xfrm>
            <a:off x="492982" y="279186"/>
            <a:ext cx="59044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280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57200" y="279186"/>
            <a:ext cx="4843484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+mj-lt"/>
              </a:defRPr>
            </a:lvl1pPr>
          </a:lstStyle>
          <a:p>
            <a:endParaRPr lang="en-US">
              <a:latin typeface="+mj-lt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001370" y="8846553"/>
            <a:ext cx="1170830" cy="467311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000"/>
            </a:lvl1pPr>
          </a:lstStyle>
          <a:p>
            <a:fld id="{781F8DF1-9939-4618-BC04-266353123CE6}" type="datetimeFigureOut">
              <a:rPr lang="en-US" smtClean="0"/>
              <a:pPr/>
              <a:t>8/17/2026</a:t>
            </a:fld>
            <a:endParaRPr lang="en-US" sz="100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36588" y="1163638"/>
            <a:ext cx="5584825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82296"/>
            <a:ext cx="5486400" cy="366733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685800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endParaRPr lang="en-US" sz="100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73788" y="8846554"/>
            <a:ext cx="1367624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/>
            </a:lvl1pPr>
          </a:lstStyle>
          <a:p>
            <a:fld id="{ED81D4AA-489A-4308-AEED-1452EE8F0D7E}" type="slidenum">
              <a:rPr lang="en-US" smtClean="0"/>
              <a:pPr/>
              <a:t>‹#›</a:t>
            </a:fld>
            <a:endParaRPr lang="en-US" sz="100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B9BE5E2-D68E-46C6-804C-3A764EADDDC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00684" y="149267"/>
            <a:ext cx="1096722" cy="7105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A409E0-8F34-4248-B849-21C888ED30FA}"/>
              </a:ext>
            </a:extLst>
          </p:cNvPr>
          <p:cNvCxnSpPr>
            <a:cxnSpLocks/>
          </p:cNvCxnSpPr>
          <p:nvPr/>
        </p:nvCxnSpPr>
        <p:spPr>
          <a:xfrm>
            <a:off x="492982" y="279186"/>
            <a:ext cx="59044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249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8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03" algn="l" defTabSz="9138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806" algn="l" defTabSz="9138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708" algn="l" defTabSz="9138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612" algn="l" defTabSz="9138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514" algn="l" defTabSz="9138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416" algn="l" defTabSz="9138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320" algn="l" defTabSz="9138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222" algn="l" defTabSz="9138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81D4AA-489A-4308-AEED-1452EE8F0D7E}" type="slidenum">
              <a:rPr lang="en-US" smtClean="0"/>
              <a:pPr/>
              <a:t>4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3828802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177" y="564076"/>
            <a:ext cx="9141619" cy="1598349"/>
          </a:xfrm>
        </p:spPr>
        <p:txBody>
          <a:bodyPr anchor="b">
            <a:no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8176" y="2182310"/>
            <a:ext cx="9141619" cy="1655762"/>
          </a:xfrm>
        </p:spPr>
        <p:txBody>
          <a:bodyPr>
            <a:noAutofit/>
          </a:bodyPr>
          <a:lstStyle>
            <a:lvl1pPr marL="0" indent="0" algn="l">
              <a:buNone/>
              <a:defRPr sz="2399">
                <a:solidFill>
                  <a:schemeClr val="tx1"/>
                </a:solidFill>
                <a:latin typeface="+mn-lt"/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28163" y="6368383"/>
            <a:ext cx="2742486" cy="365125"/>
          </a:xfrm>
          <a:prstGeom prst="rect">
            <a:avLst/>
          </a:prstGeom>
        </p:spPr>
        <p:txBody>
          <a:bodyPr anchor="b" anchorCtr="0"/>
          <a:lstStyle>
            <a:lvl1pPr algn="r">
              <a:defRPr sz="800">
                <a:solidFill>
                  <a:schemeClr val="tx1"/>
                </a:solidFill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fld id="{4D39356A-BAEE-49D9-A075-889E9AB6C2F1}" type="datetime1">
              <a:rPr lang="en-US" smtClean="0"/>
              <a:pPr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176" y="6368383"/>
            <a:ext cx="4113728" cy="365125"/>
          </a:xfrm>
        </p:spPr>
        <p:txBody>
          <a:bodyPr anchor="b" anchorCtr="0"/>
          <a:lstStyle>
            <a:lvl1pPr algn="l">
              <a:defRPr sz="800">
                <a:solidFill>
                  <a:schemeClr val="tx1"/>
                </a:solidFill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r>
              <a:rPr lang="en-US"/>
              <a:t>Confidential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B2516EE-7A6C-400C-80E1-3B60E41B67C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9691102" y="299632"/>
            <a:ext cx="2192704" cy="13947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0D27FE-7C3B-46D3-870A-D6DF46735A23}"/>
              </a:ext>
            </a:extLst>
          </p:cNvPr>
          <p:cNvCxnSpPr>
            <a:cxnSpLocks/>
          </p:cNvCxnSpPr>
          <p:nvPr userDrawn="1"/>
        </p:nvCxnSpPr>
        <p:spPr>
          <a:xfrm>
            <a:off x="309887" y="564077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079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pos="7486" userDrawn="1">
          <p15:clr>
            <a:srgbClr val="FBAE40"/>
          </p15:clr>
        </p15:guide>
        <p15:guide id="3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Content + Ca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grass, outdoor, standing, group&#10;&#10;Description automatically generated">
            <a:extLst>
              <a:ext uri="{FF2B5EF4-FFF2-40B4-BE49-F238E27FC236}">
                <a16:creationId xmlns:a16="http://schemas.microsoft.com/office/drawing/2014/main" id="{5D26965A-9C30-4521-A29A-9A17958747E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6875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218355" y="525531"/>
            <a:ext cx="9052165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A57407A-C53A-42D2-B856-90106C8319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solidFill>
                  <a:schemeClr val="bg1"/>
                </a:solidFill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4654B76-3125-46FB-882A-18CEBF77933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gray"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13402A-7DB2-4752-819E-A23A30788C4C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69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view of a mountain&#10;&#10;Description automatically generated">
            <a:extLst>
              <a:ext uri="{FF2B5EF4-FFF2-40B4-BE49-F238E27FC236}">
                <a16:creationId xmlns:a16="http://schemas.microsoft.com/office/drawing/2014/main" id="{79B6040E-5AEC-4B6A-946B-6B32148F13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1" t="3765" r="167"/>
          <a:stretch/>
        </p:blipFill>
        <p:spPr>
          <a:xfrm>
            <a:off x="-2" y="0"/>
            <a:ext cx="12188826" cy="68636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218356" y="514975"/>
            <a:ext cx="10512862" cy="10692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A57407A-C53A-42D2-B856-90106C8319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solidFill>
                  <a:schemeClr val="bg1"/>
                </a:solidFill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4654B76-3125-46FB-882A-18CEBF77933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gray"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13402A-7DB2-4752-819E-A23A30788C4C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2AD74FD-66AB-44DE-9C56-9E94A4814F19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09887" y="1578224"/>
            <a:ext cx="1157391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64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ater next to the ocean&#10;&#10;Description automatically generated">
            <a:extLst>
              <a:ext uri="{FF2B5EF4-FFF2-40B4-BE49-F238E27FC236}">
                <a16:creationId xmlns:a16="http://schemas.microsoft.com/office/drawing/2014/main" id="{74486E0B-13A9-486F-8A34-C11E01A779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2" t="8471" r="503" b="6523"/>
          <a:stretch/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218356" y="514975"/>
            <a:ext cx="10512862" cy="10692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A57407A-C53A-42D2-B856-90106C8319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solidFill>
                  <a:schemeClr val="bg1"/>
                </a:solidFill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4654B76-3125-46FB-882A-18CEBF77933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gray"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13402A-7DB2-4752-819E-A23A30788C4C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2AD74FD-66AB-44DE-9C56-9E94A4814F19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09887" y="1578224"/>
            <a:ext cx="1157391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619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-Brow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Confidential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A57407A-C53A-42D2-B856-90106C8319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solidFill>
                  <a:schemeClr val="tx1"/>
                </a:solidFill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4F6319-F87F-4D57-8AAC-E6351BB9254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1B5E6A-9844-4141-9CFD-124FCA67915A}"/>
              </a:ext>
            </a:extLst>
          </p:cNvPr>
          <p:cNvCxnSpPr>
            <a:cxnSpLocks/>
          </p:cNvCxnSpPr>
          <p:nvPr userDrawn="1"/>
        </p:nvCxnSpPr>
        <p:spPr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0439B6A-4A02-45EF-A8A9-281ABC0310C7}"/>
              </a:ext>
            </a:extLst>
          </p:cNvPr>
          <p:cNvCxnSpPr>
            <a:cxnSpLocks/>
          </p:cNvCxnSpPr>
          <p:nvPr userDrawn="1"/>
        </p:nvCxnSpPr>
        <p:spPr>
          <a:xfrm>
            <a:off x="309887" y="1578224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21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356" y="514975"/>
            <a:ext cx="10512862" cy="1069266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356" y="1675232"/>
            <a:ext cx="8794749" cy="1521455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1400"/>
            </a:lvl2pPr>
            <a:lvl3pPr>
              <a:defRPr sz="12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A57407A-C53A-42D2-B856-90106C8319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E752958-F226-4B1E-ACF0-12AB8ADD93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8355" y="3716005"/>
            <a:ext cx="2870919" cy="264952"/>
          </a:xfrm>
        </p:spPr>
        <p:txBody>
          <a:bodyPr>
            <a:noAutofit/>
          </a:bodyPr>
          <a:lstStyle>
            <a:lvl1pPr>
              <a:defRPr sz="120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191CDBA-4F06-4743-A193-48BF1B067605}"/>
              </a:ext>
            </a:extLst>
          </p:cNvPr>
          <p:cNvCxnSpPr>
            <a:cxnSpLocks/>
          </p:cNvCxnSpPr>
          <p:nvPr userDrawn="1"/>
        </p:nvCxnSpPr>
        <p:spPr>
          <a:xfrm>
            <a:off x="309887" y="3980956"/>
            <a:ext cx="27841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7CB4A01-1C12-4CEB-A7F0-E61D43F4401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4528" y="4114801"/>
            <a:ext cx="2784475" cy="2171696"/>
          </a:xfrm>
          <a:solidFill>
            <a:srgbClr val="EEECEB"/>
          </a:solidFill>
        </p:spPr>
        <p:txBody>
          <a:bodyPr/>
          <a:lstStyle/>
          <a:p>
            <a:endParaRPr lang="en-US"/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01B76B3B-FAE8-4BBC-B69C-107E465E31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55397" y="3716005"/>
            <a:ext cx="2870919" cy="264952"/>
          </a:xfrm>
        </p:spPr>
        <p:txBody>
          <a:bodyPr>
            <a:noAutofit/>
          </a:bodyPr>
          <a:lstStyle>
            <a:lvl1pPr>
              <a:defRPr sz="120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81E9396-0C39-46CC-A2FB-FD632EFE4A33}"/>
              </a:ext>
            </a:extLst>
          </p:cNvPr>
          <p:cNvCxnSpPr>
            <a:cxnSpLocks/>
          </p:cNvCxnSpPr>
          <p:nvPr userDrawn="1"/>
        </p:nvCxnSpPr>
        <p:spPr>
          <a:xfrm>
            <a:off x="3246929" y="3980956"/>
            <a:ext cx="27841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573FA5CC-EC03-493A-BB3B-EDDA8B16B20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241842" y="4114801"/>
            <a:ext cx="2784475" cy="2171696"/>
          </a:xfrm>
          <a:solidFill>
            <a:srgbClr val="EEECEB"/>
          </a:solidFill>
        </p:spPr>
        <p:txBody>
          <a:bodyPr/>
          <a:lstStyle/>
          <a:p>
            <a:endParaRPr lang="en-US"/>
          </a:p>
        </p:txBody>
      </p: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42121EC1-3ADB-4F49-9F41-17E5CF9897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013105" y="3716005"/>
            <a:ext cx="2870919" cy="264952"/>
          </a:xfrm>
        </p:spPr>
        <p:txBody>
          <a:bodyPr>
            <a:noAutofit/>
          </a:bodyPr>
          <a:lstStyle>
            <a:lvl1pPr>
              <a:defRPr sz="120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49C1B5D-D2BC-4E8B-B8AA-103448596D49}"/>
              </a:ext>
            </a:extLst>
          </p:cNvPr>
          <p:cNvCxnSpPr>
            <a:cxnSpLocks/>
          </p:cNvCxnSpPr>
          <p:nvPr userDrawn="1"/>
        </p:nvCxnSpPr>
        <p:spPr>
          <a:xfrm>
            <a:off x="9104637" y="3980956"/>
            <a:ext cx="27841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17">
            <a:extLst>
              <a:ext uri="{FF2B5EF4-FFF2-40B4-BE49-F238E27FC236}">
                <a16:creationId xmlns:a16="http://schemas.microsoft.com/office/drawing/2014/main" id="{A8D2F46F-20FD-400D-A0FB-D884AA0DDF8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99550" y="4114801"/>
            <a:ext cx="2784475" cy="2171696"/>
          </a:xfrm>
          <a:solidFill>
            <a:srgbClr val="EEECEB"/>
          </a:solidFill>
        </p:spPr>
        <p:txBody>
          <a:bodyPr/>
          <a:lstStyle/>
          <a:p>
            <a:endParaRPr lang="en-US"/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36792114-8BED-4904-B13A-B676D608A5A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88664" y="3716005"/>
            <a:ext cx="2870919" cy="264952"/>
          </a:xfrm>
        </p:spPr>
        <p:txBody>
          <a:bodyPr>
            <a:noAutofit/>
          </a:bodyPr>
          <a:lstStyle>
            <a:lvl1pPr rtl="0">
              <a:defRPr sz="120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820C8D3-4F79-4A71-858D-D77D6E12BDA2}"/>
              </a:ext>
            </a:extLst>
          </p:cNvPr>
          <p:cNvCxnSpPr>
            <a:cxnSpLocks/>
          </p:cNvCxnSpPr>
          <p:nvPr userDrawn="1"/>
        </p:nvCxnSpPr>
        <p:spPr>
          <a:xfrm>
            <a:off x="6180196" y="3980956"/>
            <a:ext cx="27841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A38EDEE6-0DFC-4153-A78D-BBCB6AB9716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175109" y="4114801"/>
            <a:ext cx="2784475" cy="2171696"/>
          </a:xfrm>
          <a:solidFill>
            <a:srgbClr val="EEECEB"/>
          </a:solidFill>
        </p:spPr>
        <p:txBody>
          <a:bodyPr/>
          <a:lstStyle>
            <a:lvl1pPr rtl="0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499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Side by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19" y="514777"/>
            <a:ext cx="10512862" cy="1069848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999" y="1254867"/>
            <a:ext cx="5715000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6999" y="1668486"/>
            <a:ext cx="5715000" cy="36845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83041" y="1254867"/>
            <a:ext cx="5713432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83041" y="1668486"/>
            <a:ext cx="5713432" cy="36845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F17B406-064C-4046-B0F5-FF80886A12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FB916B7-42D6-498E-AD75-8597D4EA5208}"/>
              </a:ext>
            </a:extLst>
          </p:cNvPr>
          <p:cNvCxnSpPr>
            <a:cxnSpLocks/>
          </p:cNvCxnSpPr>
          <p:nvPr userDrawn="1"/>
        </p:nvCxnSpPr>
        <p:spPr>
          <a:xfrm>
            <a:off x="309886" y="1578224"/>
            <a:ext cx="5715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9E15261F-35F5-4DB4-8030-122A5620B1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80C6988-2F22-451F-86B1-B92E6B6059CF}"/>
              </a:ext>
            </a:extLst>
          </p:cNvPr>
          <p:cNvCxnSpPr>
            <a:cxnSpLocks/>
          </p:cNvCxnSpPr>
          <p:nvPr userDrawn="1"/>
        </p:nvCxnSpPr>
        <p:spPr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80278F1-C081-4BC7-AEB9-73CAC4A65799}"/>
              </a:ext>
            </a:extLst>
          </p:cNvPr>
          <p:cNvCxnSpPr>
            <a:cxnSpLocks/>
          </p:cNvCxnSpPr>
          <p:nvPr userDrawn="1"/>
        </p:nvCxnSpPr>
        <p:spPr>
          <a:xfrm>
            <a:off x="6170593" y="1578224"/>
            <a:ext cx="5715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06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+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512064"/>
            <a:ext cx="10512862" cy="1069848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999" y="1254867"/>
            <a:ext cx="5715000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6999" y="1668486"/>
            <a:ext cx="5715000" cy="36845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83041" y="1254867"/>
            <a:ext cx="2856716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83041" y="1686534"/>
            <a:ext cx="2856716" cy="1069848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F17B406-064C-4046-B0F5-FF80886A12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FB916B7-42D6-498E-AD75-8597D4EA5208}"/>
              </a:ext>
            </a:extLst>
          </p:cNvPr>
          <p:cNvCxnSpPr>
            <a:cxnSpLocks/>
          </p:cNvCxnSpPr>
          <p:nvPr userDrawn="1"/>
        </p:nvCxnSpPr>
        <p:spPr>
          <a:xfrm>
            <a:off x="309886" y="1578224"/>
            <a:ext cx="5715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9E15261F-35F5-4DB4-8030-122A5620B1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80C6988-2F22-451F-86B1-B92E6B6059CF}"/>
              </a:ext>
            </a:extLst>
          </p:cNvPr>
          <p:cNvCxnSpPr>
            <a:cxnSpLocks/>
          </p:cNvCxnSpPr>
          <p:nvPr userDrawn="1"/>
        </p:nvCxnSpPr>
        <p:spPr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80278F1-C081-4BC7-AEB9-73CAC4A65799}"/>
              </a:ext>
            </a:extLst>
          </p:cNvPr>
          <p:cNvCxnSpPr>
            <a:cxnSpLocks/>
          </p:cNvCxnSpPr>
          <p:nvPr userDrawn="1"/>
        </p:nvCxnSpPr>
        <p:spPr>
          <a:xfrm>
            <a:off x="6170593" y="1578224"/>
            <a:ext cx="27614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AEBF67A-C839-4BCD-8B06-772AA6449D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31755" y="1254867"/>
            <a:ext cx="2856716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197D3ACC-E970-465C-B87B-FB873B91016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031755" y="1686534"/>
            <a:ext cx="2856716" cy="1069848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C1F2F15-B84A-41F3-8351-4FF5F8C5B534}"/>
              </a:ext>
            </a:extLst>
          </p:cNvPr>
          <p:cNvCxnSpPr>
            <a:cxnSpLocks/>
          </p:cNvCxnSpPr>
          <p:nvPr userDrawn="1"/>
        </p:nvCxnSpPr>
        <p:spPr>
          <a:xfrm>
            <a:off x="9119307" y="1578224"/>
            <a:ext cx="27614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DEF2E419-B3FF-464D-A80D-F46804ABBE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83041" y="2895877"/>
            <a:ext cx="2856716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Content Placeholder 5">
            <a:extLst>
              <a:ext uri="{FF2B5EF4-FFF2-40B4-BE49-F238E27FC236}">
                <a16:creationId xmlns:a16="http://schemas.microsoft.com/office/drawing/2014/main" id="{53272EC7-339E-4799-82AA-CBDA4451269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083041" y="3327544"/>
            <a:ext cx="2856716" cy="1069848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31CEB4F-7D07-434F-AC90-BBF0886E2156}"/>
              </a:ext>
            </a:extLst>
          </p:cNvPr>
          <p:cNvCxnSpPr>
            <a:cxnSpLocks/>
          </p:cNvCxnSpPr>
          <p:nvPr userDrawn="1"/>
        </p:nvCxnSpPr>
        <p:spPr>
          <a:xfrm>
            <a:off x="6170593" y="3219234"/>
            <a:ext cx="27614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3FFBF0DA-C607-4A09-86A3-2ED8D2606E4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031755" y="2895877"/>
            <a:ext cx="2856716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B213F43F-6E47-4B9A-BD66-31E5F18683E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031755" y="3327544"/>
            <a:ext cx="2856716" cy="1069848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E463C01-513E-4DD8-BE18-C1BE6722C1A9}"/>
              </a:ext>
            </a:extLst>
          </p:cNvPr>
          <p:cNvCxnSpPr>
            <a:cxnSpLocks/>
          </p:cNvCxnSpPr>
          <p:nvPr userDrawn="1"/>
        </p:nvCxnSpPr>
        <p:spPr>
          <a:xfrm>
            <a:off x="9119307" y="3219234"/>
            <a:ext cx="27647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002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pos="5735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-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512064"/>
            <a:ext cx="10512862" cy="1069848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F17B406-064C-4046-B0F5-FF80886A12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9E15261F-35F5-4DB4-8030-122A5620B1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80C6988-2F22-451F-86B1-B92E6B6059CF}"/>
              </a:ext>
            </a:extLst>
          </p:cNvPr>
          <p:cNvCxnSpPr>
            <a:cxnSpLocks/>
          </p:cNvCxnSpPr>
          <p:nvPr userDrawn="1"/>
        </p:nvCxnSpPr>
        <p:spPr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F9D639CD-093D-4013-8A22-CF5B8A8880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83041" y="1254867"/>
            <a:ext cx="2856716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CBD3D796-A1BD-4168-973F-B008C5F46C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83041" y="1686534"/>
            <a:ext cx="2856716" cy="1069848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947886B-ADAC-4F4E-82B6-9DB43BA58687}"/>
              </a:ext>
            </a:extLst>
          </p:cNvPr>
          <p:cNvCxnSpPr>
            <a:cxnSpLocks/>
          </p:cNvCxnSpPr>
          <p:nvPr userDrawn="1"/>
        </p:nvCxnSpPr>
        <p:spPr>
          <a:xfrm>
            <a:off x="6170593" y="1578224"/>
            <a:ext cx="27614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F6A7656C-38D5-47E3-A773-D82778950A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31755" y="1254867"/>
            <a:ext cx="2856716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Content Placeholder 5">
            <a:extLst>
              <a:ext uri="{FF2B5EF4-FFF2-40B4-BE49-F238E27FC236}">
                <a16:creationId xmlns:a16="http://schemas.microsoft.com/office/drawing/2014/main" id="{7796DE03-E254-46BA-81AB-5DFCA3A02F0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031755" y="1686534"/>
            <a:ext cx="2856716" cy="1069848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DEF3F54-BB18-4CDA-AD6C-B8AB0E8DA8C9}"/>
              </a:ext>
            </a:extLst>
          </p:cNvPr>
          <p:cNvCxnSpPr>
            <a:cxnSpLocks/>
          </p:cNvCxnSpPr>
          <p:nvPr userDrawn="1"/>
        </p:nvCxnSpPr>
        <p:spPr>
          <a:xfrm>
            <a:off x="9119307" y="1578224"/>
            <a:ext cx="27614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9E54ADC0-0B78-431D-AC6E-7BA2DCB31A9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83041" y="2895877"/>
            <a:ext cx="2856716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Content Placeholder 5">
            <a:extLst>
              <a:ext uri="{FF2B5EF4-FFF2-40B4-BE49-F238E27FC236}">
                <a16:creationId xmlns:a16="http://schemas.microsoft.com/office/drawing/2014/main" id="{16913CEB-203A-47E8-8EC4-344AC0B706A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083041" y="3327544"/>
            <a:ext cx="2856716" cy="1069848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53FAD88-D73B-4D3D-819A-D12DF1842A0C}"/>
              </a:ext>
            </a:extLst>
          </p:cNvPr>
          <p:cNvCxnSpPr>
            <a:cxnSpLocks/>
          </p:cNvCxnSpPr>
          <p:nvPr userDrawn="1"/>
        </p:nvCxnSpPr>
        <p:spPr>
          <a:xfrm>
            <a:off x="6170593" y="3219234"/>
            <a:ext cx="27614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8DD55327-7EEE-4364-821B-484A5AAA663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031755" y="2895877"/>
            <a:ext cx="2856716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Content Placeholder 5">
            <a:extLst>
              <a:ext uri="{FF2B5EF4-FFF2-40B4-BE49-F238E27FC236}">
                <a16:creationId xmlns:a16="http://schemas.microsoft.com/office/drawing/2014/main" id="{93D54A86-8C92-434A-A48D-F95E0E6559A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9031755" y="3327544"/>
            <a:ext cx="2856716" cy="1069848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3C7F9C4-5074-42DB-AF31-829990B1A299}"/>
              </a:ext>
            </a:extLst>
          </p:cNvPr>
          <p:cNvCxnSpPr>
            <a:cxnSpLocks/>
          </p:cNvCxnSpPr>
          <p:nvPr userDrawn="1"/>
        </p:nvCxnSpPr>
        <p:spPr>
          <a:xfrm>
            <a:off x="9119307" y="3219234"/>
            <a:ext cx="27647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0E8758A0-DB9A-47C8-B5EF-57AB9D63540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9075" y="1254867"/>
            <a:ext cx="2856716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Content Placeholder 5">
            <a:extLst>
              <a:ext uri="{FF2B5EF4-FFF2-40B4-BE49-F238E27FC236}">
                <a16:creationId xmlns:a16="http://schemas.microsoft.com/office/drawing/2014/main" id="{A14C8A2D-CDA2-4680-8302-88861400FCD3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19075" y="1686534"/>
            <a:ext cx="2856716" cy="1069848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202F9E1-A94C-40BE-9B76-5EEA174740F4}"/>
              </a:ext>
            </a:extLst>
          </p:cNvPr>
          <p:cNvCxnSpPr>
            <a:cxnSpLocks/>
          </p:cNvCxnSpPr>
          <p:nvPr userDrawn="1"/>
        </p:nvCxnSpPr>
        <p:spPr>
          <a:xfrm>
            <a:off x="306627" y="1578224"/>
            <a:ext cx="27614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4">
            <a:extLst>
              <a:ext uri="{FF2B5EF4-FFF2-40B4-BE49-F238E27FC236}">
                <a16:creationId xmlns:a16="http://schemas.microsoft.com/office/drawing/2014/main" id="{2574CEB3-E257-4A4F-9703-58C87CF2A26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167789" y="1254867"/>
            <a:ext cx="2856716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Content Placeholder 5">
            <a:extLst>
              <a:ext uri="{FF2B5EF4-FFF2-40B4-BE49-F238E27FC236}">
                <a16:creationId xmlns:a16="http://schemas.microsoft.com/office/drawing/2014/main" id="{FFAAA492-F5AB-48EA-B409-9B81FEAD52F3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3167789" y="1686534"/>
            <a:ext cx="2856716" cy="1069848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283C517-2B35-4C29-B243-62537FAABDAB}"/>
              </a:ext>
            </a:extLst>
          </p:cNvPr>
          <p:cNvCxnSpPr>
            <a:cxnSpLocks/>
          </p:cNvCxnSpPr>
          <p:nvPr userDrawn="1"/>
        </p:nvCxnSpPr>
        <p:spPr>
          <a:xfrm>
            <a:off x="3255341" y="1578224"/>
            <a:ext cx="27614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 Placeholder 4">
            <a:extLst>
              <a:ext uri="{FF2B5EF4-FFF2-40B4-BE49-F238E27FC236}">
                <a16:creationId xmlns:a16="http://schemas.microsoft.com/office/drawing/2014/main" id="{9A62CB54-F3BD-473B-A8D3-BB1A2EF8F1A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9075" y="2895877"/>
            <a:ext cx="2856716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Content Placeholder 5">
            <a:extLst>
              <a:ext uri="{FF2B5EF4-FFF2-40B4-BE49-F238E27FC236}">
                <a16:creationId xmlns:a16="http://schemas.microsoft.com/office/drawing/2014/main" id="{583771AF-7FA9-4D4D-90E3-5499BBFE486E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219075" y="3327544"/>
            <a:ext cx="2856716" cy="1069848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D11AD7E-0660-4F2B-86E7-BE0BB0ECCA0D}"/>
              </a:ext>
            </a:extLst>
          </p:cNvPr>
          <p:cNvCxnSpPr>
            <a:cxnSpLocks/>
          </p:cNvCxnSpPr>
          <p:nvPr userDrawn="1"/>
        </p:nvCxnSpPr>
        <p:spPr>
          <a:xfrm>
            <a:off x="306627" y="3219234"/>
            <a:ext cx="27614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E0B2D9B6-4168-4F84-825B-B4BAA3BB306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167789" y="2895877"/>
            <a:ext cx="2856716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Content Placeholder 5">
            <a:extLst>
              <a:ext uri="{FF2B5EF4-FFF2-40B4-BE49-F238E27FC236}">
                <a16:creationId xmlns:a16="http://schemas.microsoft.com/office/drawing/2014/main" id="{F989C2ED-DE4D-4A01-ABBB-2AE94DC342E5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3167789" y="3327544"/>
            <a:ext cx="2856716" cy="1069848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F4152DE-F035-46A8-998E-5C3F1C28EE7F}"/>
              </a:ext>
            </a:extLst>
          </p:cNvPr>
          <p:cNvCxnSpPr>
            <a:cxnSpLocks/>
          </p:cNvCxnSpPr>
          <p:nvPr userDrawn="1"/>
        </p:nvCxnSpPr>
        <p:spPr>
          <a:xfrm>
            <a:off x="3255341" y="3219234"/>
            <a:ext cx="27647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843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pos="573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Notes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512064"/>
            <a:ext cx="10512862" cy="1069848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999" y="1254867"/>
            <a:ext cx="4625712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6999" y="1668486"/>
            <a:ext cx="4625712" cy="36845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5974" y="1254867"/>
            <a:ext cx="4623255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15974" y="1686534"/>
            <a:ext cx="4623255" cy="1069848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F17B406-064C-4046-B0F5-FF80886A12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FB916B7-42D6-498E-AD75-8597D4EA5208}"/>
              </a:ext>
            </a:extLst>
          </p:cNvPr>
          <p:cNvCxnSpPr>
            <a:cxnSpLocks/>
          </p:cNvCxnSpPr>
          <p:nvPr userDrawn="1"/>
        </p:nvCxnSpPr>
        <p:spPr>
          <a:xfrm>
            <a:off x="309886" y="1578224"/>
            <a:ext cx="45328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9E15261F-35F5-4DB4-8030-122A5620B1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80C6988-2F22-451F-86B1-B92E6B6059CF}"/>
              </a:ext>
            </a:extLst>
          </p:cNvPr>
          <p:cNvCxnSpPr>
            <a:cxnSpLocks/>
          </p:cNvCxnSpPr>
          <p:nvPr userDrawn="1"/>
        </p:nvCxnSpPr>
        <p:spPr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80278F1-C081-4BC7-AEB9-73CAC4A65799}"/>
              </a:ext>
            </a:extLst>
          </p:cNvPr>
          <p:cNvCxnSpPr>
            <a:cxnSpLocks/>
          </p:cNvCxnSpPr>
          <p:nvPr userDrawn="1"/>
        </p:nvCxnSpPr>
        <p:spPr>
          <a:xfrm>
            <a:off x="5003527" y="1578224"/>
            <a:ext cx="45357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E0DCDB4-46DC-48C2-863C-67CC3FD1C07B}"/>
              </a:ext>
            </a:extLst>
          </p:cNvPr>
          <p:cNvCxnSpPr>
            <a:cxnSpLocks/>
          </p:cNvCxnSpPr>
          <p:nvPr userDrawn="1"/>
        </p:nvCxnSpPr>
        <p:spPr>
          <a:xfrm>
            <a:off x="309886" y="5271919"/>
            <a:ext cx="45328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AB19C008-9F7B-43FF-B13C-45027A0F0F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7488" y="5367978"/>
            <a:ext cx="4625975" cy="918520"/>
          </a:xfrm>
        </p:spPr>
        <p:txBody>
          <a:bodyPr/>
          <a:lstStyle>
            <a:lvl1pPr>
              <a:defRPr sz="1400" b="0" spc="50" baseline="0">
                <a:latin typeface="+mj-lt"/>
              </a:defRPr>
            </a:lvl1pPr>
            <a:lvl2pPr>
              <a:defRPr sz="1200" b="0" spc="50" baseline="0">
                <a:latin typeface="+mj-lt"/>
              </a:defRPr>
            </a:lvl2pPr>
            <a:lvl3pPr>
              <a:defRPr sz="1100" b="0" spc="50" baseline="0">
                <a:latin typeface="+mj-lt"/>
              </a:defRPr>
            </a:lvl3pPr>
            <a:lvl4pPr>
              <a:defRPr sz="1000" b="0" spc="50" baseline="0">
                <a:latin typeface="+mj-lt"/>
              </a:defRPr>
            </a:lvl4pPr>
            <a:lvl5pPr>
              <a:defRPr sz="900" b="0" spc="50" baseline="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45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pos="5735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+ Ca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standing on top of a sandy beach next to the ocean&#10;&#10;Description automatically generated">
            <a:extLst>
              <a:ext uri="{FF2B5EF4-FFF2-40B4-BE49-F238E27FC236}">
                <a16:creationId xmlns:a16="http://schemas.microsoft.com/office/drawing/2014/main" id="{B20325BF-338C-4B80-890B-FEEB9887ED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0" y="0"/>
            <a:ext cx="12188825" cy="68678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219456" y="512064"/>
            <a:ext cx="10512862" cy="1069848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216999" y="1254867"/>
            <a:ext cx="4625712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gray">
          <a:xfrm>
            <a:off x="216999" y="1668486"/>
            <a:ext cx="4625712" cy="3684588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  <a:latin typeface="Sharp Sans" pitchFamily="2" charset="0"/>
                <a:ea typeface="Sharp Sans" pitchFamily="2" charset="0"/>
                <a:cs typeface="Sharp Sans" pitchFamily="2" charset="0"/>
              </a:defRPr>
            </a:lvl1pPr>
            <a:lvl2pPr>
              <a:defRPr sz="1400">
                <a:solidFill>
                  <a:schemeClr val="bg1"/>
                </a:solidFill>
                <a:latin typeface="Sharp Sans" pitchFamily="2" charset="0"/>
                <a:ea typeface="Sharp Sans" pitchFamily="2" charset="0"/>
                <a:cs typeface="Sharp Sans" pitchFamily="2" charset="0"/>
              </a:defRPr>
            </a:lvl2pPr>
            <a:lvl3pPr>
              <a:defRPr sz="1200">
                <a:solidFill>
                  <a:schemeClr val="bg1"/>
                </a:solidFill>
                <a:latin typeface="Sharp Sans" pitchFamily="2" charset="0"/>
                <a:ea typeface="Sharp Sans" pitchFamily="2" charset="0"/>
                <a:cs typeface="Sharp Sans" pitchFamily="2" charset="0"/>
              </a:defRPr>
            </a:lvl3pPr>
            <a:lvl4pPr>
              <a:defRPr sz="1050">
                <a:solidFill>
                  <a:schemeClr val="bg1"/>
                </a:solidFill>
                <a:latin typeface="Sharp Sans" pitchFamily="2" charset="0"/>
                <a:ea typeface="Sharp Sans" pitchFamily="2" charset="0"/>
                <a:cs typeface="Sharp Sans" pitchFamily="2" charset="0"/>
              </a:defRPr>
            </a:lvl4pPr>
            <a:lvl5pPr>
              <a:defRPr sz="1000">
                <a:solidFill>
                  <a:schemeClr val="bg1"/>
                </a:solidFill>
                <a:latin typeface="Sharp Sans" pitchFamily="2" charset="0"/>
                <a:ea typeface="Sharp Sans" pitchFamily="2" charset="0"/>
                <a:cs typeface="Sharp Sans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F17B406-064C-4046-B0F5-FF80886A12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solidFill>
                  <a:schemeClr val="bg1"/>
                </a:solidFill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FB916B7-42D6-498E-AD75-8597D4EA5208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09886" y="1578224"/>
            <a:ext cx="45328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9E15261F-35F5-4DB4-8030-122A5620B1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gray"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80C6988-2F22-451F-86B1-B92E6B6059CF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766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pos="573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-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outdoor, grass, hill, field&#10;&#10;Description automatically generated">
            <a:extLst>
              <a:ext uri="{FF2B5EF4-FFF2-40B4-BE49-F238E27FC236}">
                <a16:creationId xmlns:a16="http://schemas.microsoft.com/office/drawing/2014/main" id="{B38040E6-0B51-4E4C-8B16-9940ED950A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60" t="10625" r="1324" b="7687"/>
          <a:stretch/>
        </p:blipFill>
        <p:spPr bwMode="gray">
          <a:xfrm>
            <a:off x="0" y="0"/>
            <a:ext cx="12188825" cy="68562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218177" y="564076"/>
            <a:ext cx="9141619" cy="1598349"/>
          </a:xfrm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218176" y="2182310"/>
            <a:ext cx="9141619" cy="1655762"/>
          </a:xfrm>
        </p:spPr>
        <p:txBody>
          <a:bodyPr>
            <a:noAutofit/>
          </a:bodyPr>
          <a:lstStyle>
            <a:lvl1pPr marL="0" indent="0" algn="l">
              <a:buNone/>
              <a:defRPr sz="2399">
                <a:solidFill>
                  <a:schemeClr val="bg1"/>
                </a:solidFill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>
            <a:off x="9228163" y="6368383"/>
            <a:ext cx="2742486" cy="365125"/>
          </a:xfrm>
          <a:prstGeom prst="rect">
            <a:avLst/>
          </a:prstGeom>
        </p:spPr>
        <p:txBody>
          <a:bodyPr anchor="b" anchorCtr="0"/>
          <a:lstStyle>
            <a:lvl1pPr algn="r">
              <a:defRPr sz="800">
                <a:solidFill>
                  <a:schemeClr val="bg1"/>
                </a:solidFill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pPr algn="r"/>
            <a:fld id="{4D39356A-BAEE-49D9-A075-889E9AB6C2F1}" type="datetime1">
              <a:rPr lang="en-US" smtClean="0"/>
              <a:pPr algn="r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>
            <a:off x="218176" y="6368383"/>
            <a:ext cx="4113728" cy="365125"/>
          </a:xfrm>
        </p:spPr>
        <p:txBody>
          <a:bodyPr anchor="b" anchorCtr="0"/>
          <a:lstStyle>
            <a:lvl1pPr algn="l">
              <a:defRPr sz="800">
                <a:solidFill>
                  <a:schemeClr val="bg1"/>
                </a:solidFill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r>
              <a:rPr lang="en-US"/>
              <a:t>Confidential</a:t>
            </a:r>
            <a:endParaRPr lang="en-US">
              <a:latin typeface="Sharp Sans" pitchFamily="50" charset="0"/>
              <a:ea typeface="Sharp Sans" pitchFamily="50" charset="0"/>
              <a:cs typeface="Sharp Sans" pitchFamily="50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B2516EE-7A6C-400C-80E1-3B60E41B67C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gray">
          <a:xfrm>
            <a:off x="9691102" y="299632"/>
            <a:ext cx="2192704" cy="13947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0D27FE-7C3B-46D3-870A-D6DF46735A23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09887" y="564077"/>
            <a:ext cx="1157391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913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pos="7486" userDrawn="1">
          <p15:clr>
            <a:srgbClr val="FBAE40"/>
          </p15:clr>
        </p15:guide>
        <p15:guide id="3" pos="3839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+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512064"/>
            <a:ext cx="10512862" cy="1069848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999" y="1254867"/>
            <a:ext cx="5715000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6999" y="1668486"/>
            <a:ext cx="5715000" cy="36845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83041" y="1254867"/>
            <a:ext cx="5713432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F17B406-064C-4046-B0F5-FF80886A12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FB916B7-42D6-498E-AD75-8597D4EA5208}"/>
              </a:ext>
            </a:extLst>
          </p:cNvPr>
          <p:cNvCxnSpPr>
            <a:cxnSpLocks/>
          </p:cNvCxnSpPr>
          <p:nvPr userDrawn="1"/>
        </p:nvCxnSpPr>
        <p:spPr>
          <a:xfrm>
            <a:off x="309886" y="1578224"/>
            <a:ext cx="5715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9E15261F-35F5-4DB4-8030-122A5620B1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80C6988-2F22-451F-86B1-B92E6B6059CF}"/>
              </a:ext>
            </a:extLst>
          </p:cNvPr>
          <p:cNvCxnSpPr>
            <a:cxnSpLocks/>
          </p:cNvCxnSpPr>
          <p:nvPr userDrawn="1"/>
        </p:nvCxnSpPr>
        <p:spPr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F115F0F-FD6E-4CE3-B518-C773D0C7CE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9024" y="1583677"/>
            <a:ext cx="5715001" cy="3684588"/>
          </a:xfrm>
          <a:solidFill>
            <a:srgbClr val="EEECEB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91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Imag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512064"/>
            <a:ext cx="10512862" cy="1069848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999" y="5372546"/>
            <a:ext cx="5715000" cy="318435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 b="0" spc="50" baseline="0">
                <a:latin typeface="+mj-lt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83041" y="5372546"/>
            <a:ext cx="5713432" cy="318435"/>
          </a:xfrm>
        </p:spPr>
        <p:txBody>
          <a:bodyPr anchor="t" anchorCtr="0">
            <a:noAutofit/>
          </a:bodyPr>
          <a:lstStyle>
            <a:lvl1pPr marL="0" indent="0">
              <a:buNone/>
              <a:defRPr sz="1400" b="0" spc="50" baseline="0">
                <a:latin typeface="+mj-lt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F17B406-064C-4046-B0F5-FF80886A12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9E15261F-35F5-4DB4-8030-122A5620B1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80C6988-2F22-451F-86B1-B92E6B6059CF}"/>
              </a:ext>
            </a:extLst>
          </p:cNvPr>
          <p:cNvCxnSpPr>
            <a:cxnSpLocks/>
          </p:cNvCxnSpPr>
          <p:nvPr userDrawn="1"/>
        </p:nvCxnSpPr>
        <p:spPr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F115F0F-FD6E-4CE3-B518-C773D0C7CE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69024" y="1577661"/>
            <a:ext cx="5715001" cy="3684588"/>
          </a:xfrm>
          <a:solidFill>
            <a:srgbClr val="EEECEB"/>
          </a:solidFill>
        </p:spPr>
        <p:txBody>
          <a:bodyPr/>
          <a:lstStyle/>
          <a:p>
            <a:endParaRPr lang="en-US"/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CC6461D7-6A65-4722-BCBF-18A07F05F7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0816" y="1577661"/>
            <a:ext cx="5715001" cy="3684588"/>
          </a:xfrm>
          <a:solidFill>
            <a:srgbClr val="EEECEB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55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+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512064"/>
            <a:ext cx="10512862" cy="1069848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999" y="1254867"/>
            <a:ext cx="4625712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6999" y="1668486"/>
            <a:ext cx="4625712" cy="36845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5974" y="1254867"/>
            <a:ext cx="6968051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F17B406-064C-4046-B0F5-FF80886A12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FB916B7-42D6-498E-AD75-8597D4EA5208}"/>
              </a:ext>
            </a:extLst>
          </p:cNvPr>
          <p:cNvCxnSpPr>
            <a:cxnSpLocks/>
          </p:cNvCxnSpPr>
          <p:nvPr userDrawn="1"/>
        </p:nvCxnSpPr>
        <p:spPr>
          <a:xfrm>
            <a:off x="309886" y="1578224"/>
            <a:ext cx="45328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9E15261F-35F5-4DB4-8030-122A5620B1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80C6988-2F22-451F-86B1-B92E6B6059CF}"/>
              </a:ext>
            </a:extLst>
          </p:cNvPr>
          <p:cNvCxnSpPr>
            <a:cxnSpLocks/>
          </p:cNvCxnSpPr>
          <p:nvPr userDrawn="1"/>
        </p:nvCxnSpPr>
        <p:spPr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80278F1-C081-4BC7-AEB9-73CAC4A65799}"/>
              </a:ext>
            </a:extLst>
          </p:cNvPr>
          <p:cNvCxnSpPr>
            <a:cxnSpLocks/>
          </p:cNvCxnSpPr>
          <p:nvPr userDrawn="1"/>
        </p:nvCxnSpPr>
        <p:spPr>
          <a:xfrm>
            <a:off x="5003527" y="1578224"/>
            <a:ext cx="688027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E0DCDB4-46DC-48C2-863C-67CC3FD1C07B}"/>
              </a:ext>
            </a:extLst>
          </p:cNvPr>
          <p:cNvCxnSpPr>
            <a:cxnSpLocks/>
          </p:cNvCxnSpPr>
          <p:nvPr userDrawn="1"/>
        </p:nvCxnSpPr>
        <p:spPr>
          <a:xfrm>
            <a:off x="309886" y="5271919"/>
            <a:ext cx="45328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AB19C008-9F7B-43FF-B13C-45027A0F0F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7488" y="5367978"/>
            <a:ext cx="4625975" cy="924236"/>
          </a:xfrm>
        </p:spPr>
        <p:txBody>
          <a:bodyPr/>
          <a:lstStyle>
            <a:lvl1pPr>
              <a:defRPr sz="1400" spc="50" baseline="0">
                <a:latin typeface="+mj-lt"/>
              </a:defRPr>
            </a:lvl1pPr>
            <a:lvl2pPr>
              <a:defRPr sz="1200" spc="50" baseline="0">
                <a:latin typeface="+mj-lt"/>
              </a:defRPr>
            </a:lvl2pPr>
            <a:lvl3pPr>
              <a:defRPr sz="1100" spc="50" baseline="0">
                <a:latin typeface="+mj-lt"/>
              </a:defRPr>
            </a:lvl3pPr>
            <a:lvl4pPr>
              <a:defRPr sz="1000" spc="50" baseline="0">
                <a:latin typeface="+mj-lt"/>
              </a:defRPr>
            </a:lvl4pPr>
            <a:lvl5pPr>
              <a:defRPr sz="900" spc="50" baseline="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0E691D2-3BFB-4FEF-B11D-1172CA69B6B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03528" y="1746482"/>
            <a:ext cx="6880498" cy="4805944"/>
          </a:xfrm>
          <a:solidFill>
            <a:srgbClr val="EEECEB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03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pos="5735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0E691D2-3BFB-4FEF-B11D-1172CA69B6B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9886" y="1581912"/>
            <a:ext cx="11574140" cy="4970514"/>
          </a:xfrm>
          <a:solidFill>
            <a:srgbClr val="EEECEB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512064"/>
            <a:ext cx="10512862" cy="1069848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F17B406-064C-4046-B0F5-FF80886A12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9E15261F-35F5-4DB4-8030-122A5620B1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80C6988-2F22-451F-86B1-B92E6B6059CF}"/>
              </a:ext>
            </a:extLst>
          </p:cNvPr>
          <p:cNvCxnSpPr>
            <a:cxnSpLocks/>
          </p:cNvCxnSpPr>
          <p:nvPr userDrawn="1"/>
        </p:nvCxnSpPr>
        <p:spPr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7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pos="5735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512064"/>
            <a:ext cx="10512862" cy="1069848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999" y="2391852"/>
            <a:ext cx="4625712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6999" y="2805471"/>
            <a:ext cx="4625712" cy="348102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F17B406-064C-4046-B0F5-FF80886A12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FB916B7-42D6-498E-AD75-8597D4EA5208}"/>
              </a:ext>
            </a:extLst>
          </p:cNvPr>
          <p:cNvCxnSpPr>
            <a:cxnSpLocks/>
          </p:cNvCxnSpPr>
          <p:nvPr userDrawn="1"/>
        </p:nvCxnSpPr>
        <p:spPr>
          <a:xfrm>
            <a:off x="309886" y="2715209"/>
            <a:ext cx="45328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9E15261F-35F5-4DB4-8030-122A5620B1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80C6988-2F22-451F-86B1-B92E6B6059CF}"/>
              </a:ext>
            </a:extLst>
          </p:cNvPr>
          <p:cNvCxnSpPr>
            <a:cxnSpLocks/>
          </p:cNvCxnSpPr>
          <p:nvPr userDrawn="1"/>
        </p:nvCxnSpPr>
        <p:spPr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40E691D2-3BFB-4FEF-B11D-1172CA69B6B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003528" y="595568"/>
            <a:ext cx="6880498" cy="5956858"/>
          </a:xfrm>
          <a:solidFill>
            <a:srgbClr val="EEECEB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0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pos="5735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+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512064"/>
            <a:ext cx="10512862" cy="1069848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999" y="1254867"/>
            <a:ext cx="4637743" cy="318435"/>
          </a:xfrm>
        </p:spPr>
        <p:txBody>
          <a:bodyPr anchor="b">
            <a:noAutofit/>
          </a:bodyPr>
          <a:lstStyle>
            <a:lvl1pPr marL="0" indent="0">
              <a:buNone/>
              <a:defRPr sz="1200" b="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6999" y="1668486"/>
            <a:ext cx="4637743" cy="36845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F17B406-064C-4046-B0F5-FF80886A12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FB916B7-42D6-498E-AD75-8597D4EA5208}"/>
              </a:ext>
            </a:extLst>
          </p:cNvPr>
          <p:cNvCxnSpPr>
            <a:cxnSpLocks/>
          </p:cNvCxnSpPr>
          <p:nvPr userDrawn="1"/>
        </p:nvCxnSpPr>
        <p:spPr>
          <a:xfrm>
            <a:off x="309886" y="1578224"/>
            <a:ext cx="45448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>
            <a:extLst>
              <a:ext uri="{FF2B5EF4-FFF2-40B4-BE49-F238E27FC236}">
                <a16:creationId xmlns:a16="http://schemas.microsoft.com/office/drawing/2014/main" id="{9E15261F-35F5-4DB4-8030-122A5620B1A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80C6988-2F22-451F-86B1-B92E6B6059CF}"/>
              </a:ext>
            </a:extLst>
          </p:cNvPr>
          <p:cNvCxnSpPr>
            <a:cxnSpLocks/>
          </p:cNvCxnSpPr>
          <p:nvPr userDrawn="1"/>
        </p:nvCxnSpPr>
        <p:spPr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F115F0F-FD6E-4CE3-B518-C773D0C7CE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87090" y="1583677"/>
            <a:ext cx="3380873" cy="2434866"/>
          </a:xfrm>
          <a:solidFill>
            <a:srgbClr val="EEECEB"/>
          </a:solidFill>
        </p:spPr>
        <p:txBody>
          <a:bodyPr/>
          <a:lstStyle/>
          <a:p>
            <a:endParaRPr lang="en-US"/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7AC4B25-80D7-4FD6-8D03-E04F811A84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00311" y="1583677"/>
            <a:ext cx="3380873" cy="2434866"/>
          </a:xfrm>
          <a:solidFill>
            <a:srgbClr val="EEECEB"/>
          </a:solidFill>
        </p:spPr>
        <p:txBody>
          <a:bodyPr/>
          <a:lstStyle/>
          <a:p>
            <a:endParaRPr lang="en-US"/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6A3CA96B-A5CE-40D8-8C2D-8B67265DC82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987091" y="4156910"/>
            <a:ext cx="6894094" cy="2395728"/>
          </a:xfrm>
          <a:solidFill>
            <a:srgbClr val="EEECEB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98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mall Content +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357" y="514975"/>
            <a:ext cx="4635746" cy="1069266"/>
          </a:xfr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357" y="1669216"/>
            <a:ext cx="4635746" cy="152145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05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A57407A-C53A-42D2-B856-90106C8319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266B314-A400-45C5-81AC-3CFBC246BE1A}"/>
              </a:ext>
            </a:extLst>
          </p:cNvPr>
          <p:cNvCxnSpPr>
            <a:cxnSpLocks/>
          </p:cNvCxnSpPr>
          <p:nvPr userDrawn="1"/>
        </p:nvCxnSpPr>
        <p:spPr>
          <a:xfrm>
            <a:off x="309887" y="1578224"/>
            <a:ext cx="454421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1701F620-0CB3-4C94-B9FD-2D4777A95B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9B6DE93-0AE2-4A54-BD58-3C86210E97F5}"/>
              </a:ext>
            </a:extLst>
          </p:cNvPr>
          <p:cNvCxnSpPr>
            <a:cxnSpLocks/>
          </p:cNvCxnSpPr>
          <p:nvPr userDrawn="1"/>
        </p:nvCxnSpPr>
        <p:spPr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E752958-F226-4B1E-ACF0-12AB8ADD93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8355" y="3716005"/>
            <a:ext cx="2870919" cy="264952"/>
          </a:xfrm>
        </p:spPr>
        <p:txBody>
          <a:bodyPr>
            <a:noAutofit/>
          </a:bodyPr>
          <a:lstStyle>
            <a:lvl1pPr>
              <a:defRPr sz="120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191CDBA-4F06-4743-A193-48BF1B067605}"/>
              </a:ext>
            </a:extLst>
          </p:cNvPr>
          <p:cNvCxnSpPr>
            <a:cxnSpLocks/>
          </p:cNvCxnSpPr>
          <p:nvPr userDrawn="1"/>
        </p:nvCxnSpPr>
        <p:spPr>
          <a:xfrm>
            <a:off x="309887" y="3980956"/>
            <a:ext cx="27841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17CB4A01-1C12-4CEB-A7F0-E61D43F4401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4528" y="4114801"/>
            <a:ext cx="2784475" cy="2171697"/>
          </a:xfrm>
          <a:solidFill>
            <a:srgbClr val="EEECEB"/>
          </a:solidFill>
        </p:spPr>
        <p:txBody>
          <a:bodyPr/>
          <a:lstStyle/>
          <a:p>
            <a:endParaRPr lang="en-US"/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01B76B3B-FAE8-4BBC-B69C-107E465E31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55397" y="3716005"/>
            <a:ext cx="2870919" cy="264952"/>
          </a:xfrm>
        </p:spPr>
        <p:txBody>
          <a:bodyPr>
            <a:noAutofit/>
          </a:bodyPr>
          <a:lstStyle>
            <a:lvl1pPr>
              <a:defRPr sz="120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81E9396-0C39-46CC-A2FB-FD632EFE4A33}"/>
              </a:ext>
            </a:extLst>
          </p:cNvPr>
          <p:cNvCxnSpPr>
            <a:cxnSpLocks/>
          </p:cNvCxnSpPr>
          <p:nvPr userDrawn="1"/>
        </p:nvCxnSpPr>
        <p:spPr>
          <a:xfrm>
            <a:off x="3246929" y="3980956"/>
            <a:ext cx="27841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573FA5CC-EC03-493A-BB3B-EDDA8B16B20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241842" y="4114801"/>
            <a:ext cx="2784475" cy="2171697"/>
          </a:xfrm>
          <a:solidFill>
            <a:srgbClr val="EEECEB"/>
          </a:solidFill>
        </p:spPr>
        <p:txBody>
          <a:bodyPr/>
          <a:lstStyle/>
          <a:p>
            <a:endParaRPr lang="en-US"/>
          </a:p>
        </p:txBody>
      </p:sp>
      <p:sp>
        <p:nvSpPr>
          <p:cNvPr id="22" name="Text Placeholder 13">
            <a:extLst>
              <a:ext uri="{FF2B5EF4-FFF2-40B4-BE49-F238E27FC236}">
                <a16:creationId xmlns:a16="http://schemas.microsoft.com/office/drawing/2014/main" id="{42121EC1-3ADB-4F49-9F41-17E5CF9897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013105" y="3716005"/>
            <a:ext cx="2870919" cy="264952"/>
          </a:xfrm>
        </p:spPr>
        <p:txBody>
          <a:bodyPr>
            <a:noAutofit/>
          </a:bodyPr>
          <a:lstStyle>
            <a:lvl1pPr>
              <a:defRPr sz="120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49C1B5D-D2BC-4E8B-B8AA-103448596D49}"/>
              </a:ext>
            </a:extLst>
          </p:cNvPr>
          <p:cNvCxnSpPr>
            <a:cxnSpLocks/>
          </p:cNvCxnSpPr>
          <p:nvPr userDrawn="1"/>
        </p:nvCxnSpPr>
        <p:spPr>
          <a:xfrm>
            <a:off x="9104637" y="3980956"/>
            <a:ext cx="27841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17">
            <a:extLst>
              <a:ext uri="{FF2B5EF4-FFF2-40B4-BE49-F238E27FC236}">
                <a16:creationId xmlns:a16="http://schemas.microsoft.com/office/drawing/2014/main" id="{A8D2F46F-20FD-400D-A0FB-D884AA0DDF8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099550" y="4114801"/>
            <a:ext cx="2784475" cy="2171697"/>
          </a:xfrm>
          <a:solidFill>
            <a:srgbClr val="EEECEB"/>
          </a:solidFill>
        </p:spPr>
        <p:txBody>
          <a:bodyPr/>
          <a:lstStyle/>
          <a:p>
            <a:endParaRPr lang="en-US"/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36792114-8BED-4904-B13A-B676D608A5A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88664" y="3716005"/>
            <a:ext cx="2870919" cy="264952"/>
          </a:xfrm>
        </p:spPr>
        <p:txBody>
          <a:bodyPr>
            <a:noAutofit/>
          </a:bodyPr>
          <a:lstStyle>
            <a:lvl1pPr rtl="0">
              <a:defRPr sz="1200"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820C8D3-4F79-4A71-858D-D77D6E12BDA2}"/>
              </a:ext>
            </a:extLst>
          </p:cNvPr>
          <p:cNvCxnSpPr>
            <a:cxnSpLocks/>
          </p:cNvCxnSpPr>
          <p:nvPr userDrawn="1"/>
        </p:nvCxnSpPr>
        <p:spPr>
          <a:xfrm>
            <a:off x="6180196" y="3980956"/>
            <a:ext cx="27841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A38EDEE6-0DFC-4153-A78D-BBCB6AB9716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175109" y="4114801"/>
            <a:ext cx="2784475" cy="2171697"/>
          </a:xfrm>
          <a:solidFill>
            <a:srgbClr val="EEECEB"/>
          </a:solidFill>
        </p:spPr>
        <p:txBody>
          <a:bodyPr/>
          <a:lstStyle>
            <a:lvl1pPr rtl="0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63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Sma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D13C10A-7814-4F95-9AF0-F964D2DD806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9691102" y="2429989"/>
            <a:ext cx="2192704" cy="139475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AAB7451-C163-4756-BDEF-D31D218A0734}"/>
              </a:ext>
            </a:extLst>
          </p:cNvPr>
          <p:cNvCxnSpPr>
            <a:cxnSpLocks/>
          </p:cNvCxnSpPr>
          <p:nvPr userDrawn="1"/>
        </p:nvCxnSpPr>
        <p:spPr bwMode="black">
          <a:xfrm>
            <a:off x="309887" y="2694434"/>
            <a:ext cx="1157391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31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0970828A-34A6-45CF-9639-261C15CD494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3737775" y="3269143"/>
            <a:ext cx="4705834" cy="29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78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-Imag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outdoor, building, car, snow&#10;&#10;Description automatically generated">
            <a:extLst>
              <a:ext uri="{FF2B5EF4-FFF2-40B4-BE49-F238E27FC236}">
                <a16:creationId xmlns:a16="http://schemas.microsoft.com/office/drawing/2014/main" id="{A412F1EB-63A1-4AB4-B69A-578E6BCF1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 bwMode="gray">
          <a:xfrm>
            <a:off x="218177" y="564076"/>
            <a:ext cx="9141619" cy="1598349"/>
          </a:xfrm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218176" y="2182310"/>
            <a:ext cx="9141619" cy="1655762"/>
          </a:xfrm>
        </p:spPr>
        <p:txBody>
          <a:bodyPr>
            <a:noAutofit/>
          </a:bodyPr>
          <a:lstStyle>
            <a:lvl1pPr marL="0" indent="0" algn="l">
              <a:buNone/>
              <a:defRPr sz="2399">
                <a:solidFill>
                  <a:schemeClr val="bg1"/>
                </a:solidFill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>
            <a:off x="9228163" y="6368383"/>
            <a:ext cx="2742486" cy="365125"/>
          </a:xfrm>
          <a:prstGeom prst="rect">
            <a:avLst/>
          </a:prstGeom>
        </p:spPr>
        <p:txBody>
          <a:bodyPr anchor="b" anchorCtr="0"/>
          <a:lstStyle>
            <a:lvl1pPr algn="r">
              <a:defRPr sz="800">
                <a:solidFill>
                  <a:schemeClr val="tx1"/>
                </a:solidFill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pPr algn="r"/>
            <a:fld id="{4D39356A-BAEE-49D9-A075-889E9AB6C2F1}" type="datetime1">
              <a:rPr lang="en-US" smtClean="0"/>
              <a:pPr algn="r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>
            <a:off x="218176" y="6368383"/>
            <a:ext cx="4113728" cy="365125"/>
          </a:xfrm>
        </p:spPr>
        <p:txBody>
          <a:bodyPr anchor="b" anchorCtr="0"/>
          <a:lstStyle>
            <a:lvl1pPr algn="l">
              <a:defRPr sz="800">
                <a:solidFill>
                  <a:schemeClr val="tx1"/>
                </a:solidFill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r>
              <a:rPr lang="en-US"/>
              <a:t>Confidential</a:t>
            </a:r>
            <a:endParaRPr lang="en-US">
              <a:latin typeface="Sharp Sans" pitchFamily="50" charset="0"/>
              <a:ea typeface="Sharp Sans" pitchFamily="50" charset="0"/>
              <a:cs typeface="Sharp Sans" pitchFamily="50" charset="0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B2516EE-7A6C-400C-80E1-3B60E41B67C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gray">
          <a:xfrm>
            <a:off x="9691102" y="299632"/>
            <a:ext cx="2192704" cy="13947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0D27FE-7C3B-46D3-870A-D6DF46735A23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309887" y="564077"/>
            <a:ext cx="11573919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54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pos="7486" userDrawn="1">
          <p15:clr>
            <a:srgbClr val="FBAE40"/>
          </p15:clr>
        </p15:guide>
        <p15:guide id="3" pos="383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356" y="514975"/>
            <a:ext cx="10512862" cy="106926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356" y="1675232"/>
            <a:ext cx="1051286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r>
              <a:rPr lang="en-US"/>
              <a:t>Confidential</a:t>
            </a:r>
            <a:endParaRPr lang="en-US">
              <a:latin typeface="Sharp Sans" pitchFamily="50" charset="0"/>
              <a:ea typeface="Sharp Sans" pitchFamily="50" charset="0"/>
              <a:cs typeface="Sharp Sans" pitchFamily="50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fld id="{AF4D3A91-DFAB-405A-B6CB-15C8991BB2C7}" type="slidenum">
              <a:rPr lang="en-US" smtClean="0"/>
              <a:pPr/>
              <a:t>‹#›</a:t>
            </a:fld>
            <a:endParaRPr lang="en-US">
              <a:latin typeface="Sharp Sans" pitchFamily="50" charset="0"/>
              <a:ea typeface="Sharp Sans" pitchFamily="50" charset="0"/>
              <a:cs typeface="Sharp Sans" pitchFamily="50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A57407A-C53A-42D2-B856-90106C8319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latin typeface="+mn-lt"/>
                <a:ea typeface="Sharp Sans Medium" pitchFamily="50" charset="0"/>
                <a:cs typeface="Sharp Sans Medium" pitchFamily="50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303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Hea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177" y="11151"/>
            <a:ext cx="9141619" cy="1598349"/>
          </a:xfrm>
        </p:spPr>
        <p:txBody>
          <a:bodyPr anchor="b">
            <a:no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8176" y="1629385"/>
            <a:ext cx="9141619" cy="1655762"/>
          </a:xfrm>
        </p:spPr>
        <p:txBody>
          <a:bodyPr>
            <a:noAutofit/>
          </a:bodyPr>
          <a:lstStyle>
            <a:lvl1pPr marL="0" indent="0" algn="l">
              <a:buNone/>
              <a:defRPr sz="2399">
                <a:solidFill>
                  <a:schemeClr val="tx1"/>
                </a:solidFill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176" y="6368383"/>
            <a:ext cx="4113728" cy="365125"/>
          </a:xfrm>
        </p:spPr>
        <p:txBody>
          <a:bodyPr anchor="b" anchorCtr="0"/>
          <a:lstStyle>
            <a:lvl1pPr algn="l">
              <a:defRPr sz="800">
                <a:solidFill>
                  <a:schemeClr val="tx1"/>
                </a:solidFill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r>
              <a:rPr lang="en-US"/>
              <a:t>Confidential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B2516EE-7A6C-400C-80E1-3B60E41B67C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9691102" y="299632"/>
            <a:ext cx="2192704" cy="13947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0D27FE-7C3B-46D3-870A-D6DF46735A23}"/>
              </a:ext>
            </a:extLst>
          </p:cNvPr>
          <p:cNvCxnSpPr>
            <a:cxnSpLocks/>
          </p:cNvCxnSpPr>
          <p:nvPr userDrawn="1"/>
        </p:nvCxnSpPr>
        <p:spPr>
          <a:xfrm>
            <a:off x="309887" y="564077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5776CD2-C246-4CC3-AFD7-9EA7ACC22BFC}"/>
              </a:ext>
            </a:extLst>
          </p:cNvPr>
          <p:cNvCxnSpPr>
            <a:cxnSpLocks/>
          </p:cNvCxnSpPr>
          <p:nvPr userDrawn="1"/>
        </p:nvCxnSpPr>
        <p:spPr>
          <a:xfrm>
            <a:off x="309887" y="3998653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ACC892D-914C-40A7-96F4-23160A3BB3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8163" y="6373368"/>
            <a:ext cx="2742486" cy="36576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lang="en-US" sz="800" smtClean="0">
                <a:solidFill>
                  <a:schemeClr val="tx1"/>
                </a:solidFill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63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92" userDrawn="1">
          <p15:clr>
            <a:srgbClr val="FBAE40"/>
          </p15:clr>
        </p15:guide>
        <p15:guide id="2" pos="7486" userDrawn="1">
          <p15:clr>
            <a:srgbClr val="FBAE40"/>
          </p15:clr>
        </p15:guide>
        <p15:guide id="3" pos="383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356" y="514975"/>
            <a:ext cx="10512862" cy="106926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5" y="1673352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673352"/>
            <a:ext cx="571343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r>
              <a:rPr lang="en-US"/>
              <a:t>Confidential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15CBDAD-4499-49A3-AE41-D2585A2627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latin typeface="+mn-lt"/>
                <a:ea typeface="Sharp Sans Medium" pitchFamily="50" charset="0"/>
                <a:cs typeface="Sharp Sans Medium" pitchFamily="50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776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515082"/>
            <a:ext cx="10512862" cy="106984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60" y="1308117"/>
            <a:ext cx="5715000" cy="823912"/>
          </a:xfrm>
        </p:spPr>
        <p:txBody>
          <a:bodyPr anchor="b"/>
          <a:lstStyle>
            <a:lvl1pPr marL="0" indent="0">
              <a:buNone/>
              <a:defRPr sz="2399" b="0">
                <a:latin typeface="Sharp Sans" pitchFamily="2" charset="0"/>
                <a:ea typeface="Sharp Sans" pitchFamily="2" charset="0"/>
                <a:cs typeface="Sharp Sans" pitchFamily="2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60" y="2126650"/>
            <a:ext cx="5715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308117"/>
            <a:ext cx="5713432" cy="823912"/>
          </a:xfrm>
        </p:spPr>
        <p:txBody>
          <a:bodyPr anchor="b"/>
          <a:lstStyle>
            <a:lvl1pPr marL="0" indent="0">
              <a:buNone/>
              <a:defRPr sz="2399" b="0">
                <a:latin typeface="Sharp Sans" pitchFamily="2" charset="0"/>
                <a:ea typeface="Sharp Sans" pitchFamily="2" charset="0"/>
                <a:cs typeface="Sharp Sans" pitchFamily="2" charset="0"/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126650"/>
            <a:ext cx="571343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CF17B406-064C-4046-B0F5-FF80886A12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603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356" y="514975"/>
            <a:ext cx="10512862" cy="106926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BFFD084F-8F11-41E9-ADB7-92A3E92110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350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F27302D-D633-4057-A22F-41EB2142F4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A663525-8F61-4AA4-8D81-C5F61F1A4019}"/>
              </a:ext>
            </a:extLst>
          </p:cNvPr>
          <p:cNvCxnSpPr>
            <a:cxnSpLocks/>
          </p:cNvCxnSpPr>
          <p:nvPr userDrawn="1"/>
        </p:nvCxnSpPr>
        <p:spPr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B42AD665-959C-49A8-9DB6-9E078AC0B3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075" y="52165"/>
            <a:ext cx="10512143" cy="390525"/>
          </a:xfrm>
        </p:spPr>
        <p:txBody>
          <a:bodyPr anchor="b" anchorCtr="0">
            <a:noAutofit/>
          </a:bodyPr>
          <a:lstStyle>
            <a:lvl1pPr>
              <a:defRPr sz="800" cap="all" baseline="0">
                <a:latin typeface="+mn-lt"/>
                <a:ea typeface="Sharp Sans Medium" pitchFamily="2" charset="0"/>
                <a:cs typeface="Sharp Sans Medium" pitchFamily="2" charset="0"/>
              </a:defRPr>
            </a:lvl1pPr>
            <a:lvl2pPr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2073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456" y="6373368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lang="en-US" sz="800" dirty="0" smtClean="0">
                <a:solidFill>
                  <a:schemeClr val="tx1"/>
                </a:solidFill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r>
              <a:rPr lang="en-US"/>
              <a:t>Confidential</a:t>
            </a:r>
            <a:endParaRPr lang="en-US">
              <a:latin typeface="Sharp Sans" pitchFamily="50" charset="0"/>
              <a:ea typeface="Sharp Sans" pitchFamily="50" charset="0"/>
              <a:cs typeface="Sharp Sans" pitchFamily="50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8356" y="514975"/>
            <a:ext cx="10512862" cy="106926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356" y="1675232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26883" y="6373368"/>
            <a:ext cx="2742486" cy="36576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lang="en-US" sz="800" smtClean="0">
                <a:solidFill>
                  <a:schemeClr val="tx1"/>
                </a:solidFill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</a:lstStyle>
          <a:p>
            <a:pPr algn="r"/>
            <a:fld id="{AF4D3A91-DFAB-405A-B6CB-15C8991BB2C7}" type="slidenum">
              <a:rPr lang="en-US" smtClean="0"/>
              <a:pPr algn="r"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4B426A0-D609-4B3D-A7CD-492BD6539E5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787084" y="305570"/>
            <a:ext cx="1096722" cy="6976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8224068-711F-49CF-9871-C09A93A36A89}"/>
              </a:ext>
            </a:extLst>
          </p:cNvPr>
          <p:cNvCxnSpPr>
            <a:cxnSpLocks/>
          </p:cNvCxnSpPr>
          <p:nvPr userDrawn="1"/>
        </p:nvCxnSpPr>
        <p:spPr>
          <a:xfrm>
            <a:off x="309887" y="433120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972C222-52FD-4C71-91D3-763D20525062}"/>
              </a:ext>
            </a:extLst>
          </p:cNvPr>
          <p:cNvCxnSpPr>
            <a:cxnSpLocks/>
          </p:cNvCxnSpPr>
          <p:nvPr userDrawn="1"/>
        </p:nvCxnSpPr>
        <p:spPr>
          <a:xfrm>
            <a:off x="309887" y="1578224"/>
            <a:ext cx="1157391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8777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6" r:id="rId2"/>
    <p:sldLayoutId id="2147483697" r:id="rId3"/>
    <p:sldLayoutId id="2147483680" r:id="rId4"/>
    <p:sldLayoutId id="2147483699" r:id="rId5"/>
    <p:sldLayoutId id="2147483682" r:id="rId6"/>
    <p:sldLayoutId id="2147483683" r:id="rId7"/>
    <p:sldLayoutId id="2147483684" r:id="rId8"/>
    <p:sldLayoutId id="2147483685" r:id="rId9"/>
    <p:sldLayoutId id="2147483718" r:id="rId10"/>
    <p:sldLayoutId id="2147483700" r:id="rId11"/>
    <p:sldLayoutId id="2147483719" r:id="rId12"/>
    <p:sldLayoutId id="2147483701" r:id="rId13"/>
    <p:sldLayoutId id="2147483702" r:id="rId14"/>
    <p:sldLayoutId id="2147483706" r:id="rId15"/>
    <p:sldLayoutId id="2147483709" r:id="rId16"/>
    <p:sldLayoutId id="2147483713" r:id="rId17"/>
    <p:sldLayoutId id="2147483710" r:id="rId18"/>
    <p:sldLayoutId id="2147483716" r:id="rId19"/>
    <p:sldLayoutId id="2147483707" r:id="rId20"/>
    <p:sldLayoutId id="2147483714" r:id="rId21"/>
    <p:sldLayoutId id="2147483711" r:id="rId22"/>
    <p:sldLayoutId id="2147483715" r:id="rId23"/>
    <p:sldLayoutId id="2147483712" r:id="rId24"/>
    <p:sldLayoutId id="2147483708" r:id="rId25"/>
    <p:sldLayoutId id="2147483703" r:id="rId26"/>
    <p:sldLayoutId id="2147483704" r:id="rId27"/>
    <p:sldLayoutId id="2147483705" r:id="rId28"/>
  </p:sldLayoutIdLst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2500" kern="1200" spc="50" baseline="0">
          <a:solidFill>
            <a:schemeClr val="tx1"/>
          </a:solidFill>
          <a:latin typeface="Schnyder M Light" pitchFamily="50" charset="0"/>
          <a:ea typeface="+mj-ea"/>
          <a:cs typeface="+mj-cs"/>
        </a:defRPr>
      </a:lvl1pPr>
    </p:titleStyle>
    <p:bodyStyle>
      <a:lvl1pPr marL="0" indent="0" algn="l" defTabSz="914126" rtl="0" eaLnBrk="1" latinLnBrk="0" hangingPunct="1">
        <a:lnSpc>
          <a:spcPct val="100000"/>
        </a:lnSpc>
        <a:spcBef>
          <a:spcPts val="24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Sharp Sans No1 Light" pitchFamily="50" charset="0"/>
          <a:cs typeface="Sharp Sans No1 Light" pitchFamily="50" charset="0"/>
        </a:defRPr>
      </a:lvl1pPr>
      <a:lvl2pPr marL="631825" indent="-288925" algn="l" defTabSz="914126" rtl="0" eaLnBrk="1" latinLnBrk="0" hangingPunct="1">
        <a:lnSpc>
          <a:spcPct val="100000"/>
        </a:lnSpc>
        <a:spcBef>
          <a:spcPts val="600"/>
        </a:spcBef>
        <a:buFont typeface="Avenir Next LT Pro Light" panose="020B0304020202020204" pitchFamily="34" charset="0"/>
        <a:buChar char="—"/>
        <a:defRPr sz="2400" kern="1200">
          <a:solidFill>
            <a:schemeClr val="tx1"/>
          </a:solidFill>
          <a:latin typeface="+mn-lt"/>
          <a:ea typeface="Sharp Sans No1 Light" pitchFamily="50" charset="0"/>
          <a:cs typeface="Sharp Sans No1 Light" pitchFamily="50" charset="0"/>
        </a:defRPr>
      </a:lvl2pPr>
      <a:lvl3pPr marL="1142657" indent="-228531" algn="l" defTabSz="914126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harp Sans No1 Light" pitchFamily="50" charset="0"/>
          <a:cs typeface="Sharp Sans No1 Light" pitchFamily="50" charset="0"/>
        </a:defRPr>
      </a:lvl3pPr>
      <a:lvl4pPr marL="1599720" indent="-228531" algn="l" defTabSz="914126" rtl="0" eaLnBrk="1" latinLnBrk="0" hangingPunct="1">
        <a:lnSpc>
          <a:spcPct val="100000"/>
        </a:lnSpc>
        <a:spcBef>
          <a:spcPts val="600"/>
        </a:spcBef>
        <a:buFont typeface="Avenir Next LT Pro Light" panose="020B0304020202020204" pitchFamily="34" charset="0"/>
        <a:buChar char="—"/>
        <a:defRPr sz="1600" kern="1200">
          <a:solidFill>
            <a:schemeClr val="tx1"/>
          </a:solidFill>
          <a:latin typeface="+mn-lt"/>
          <a:ea typeface="Sharp Sans No1 Light" pitchFamily="50" charset="0"/>
          <a:cs typeface="Sharp Sans No1 Light" pitchFamily="50" charset="0"/>
        </a:defRPr>
      </a:lvl4pPr>
      <a:lvl5pPr marL="2056783" indent="-228531" algn="l" defTabSz="914126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Sharp Sans No1 Light" pitchFamily="50" charset="0"/>
          <a:cs typeface="Sharp Sans No1 Light" pitchFamily="50" charset="0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pos="192" userDrawn="1">
          <p15:clr>
            <a:srgbClr val="F26B43"/>
          </p15:clr>
        </p15:guide>
        <p15:guide id="3" pos="7486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9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0.png"/><Relationship Id="rId2" Type="http://schemas.openxmlformats.org/officeDocument/2006/relationships/video" Target="https://www.youtube.com/embed/W5MiDDHw--Q?feature=oembed" TargetMode="External"/><Relationship Id="rId1" Type="http://schemas.openxmlformats.org/officeDocument/2006/relationships/video" Target="https://www.youtube.com/embed/pgQgSbqIbzM?feature=oembed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sky, outdoor, car&#10;&#10;Description automatically generated">
            <a:extLst>
              <a:ext uri="{FF2B5EF4-FFF2-40B4-BE49-F238E27FC236}">
                <a16:creationId xmlns:a16="http://schemas.microsoft.com/office/drawing/2014/main" id="{B677A3F1-9E44-5D9E-B80D-FE68D9A2B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93" y="497181"/>
            <a:ext cx="11501437" cy="6058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5EEFB8-CE8F-402F-8416-173B661A7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329" y="770247"/>
            <a:ext cx="10512862" cy="1069848"/>
          </a:xfrm>
        </p:spPr>
        <p:txBody>
          <a:bodyPr/>
          <a:lstStyle/>
          <a:p>
            <a:r>
              <a:rPr lang="en-US" sz="4000" dirty="0">
                <a:latin typeface="Schnyder M Light"/>
              </a:rPr>
              <a:t>Once in a Lifetime Opportunity...</a:t>
            </a:r>
            <a:endParaRPr lang="en-US" sz="4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A1902-97EC-4E26-8762-3E9B522D9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Amanda Smith, M.S.Ed.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92B75-5EEF-4428-ACC7-709AB59FF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BA6778-E79D-428F-8463-5CFD400875FE}"/>
              </a:ext>
            </a:extLst>
          </p:cNvPr>
          <p:cNvSpPr txBox="1"/>
          <p:nvPr/>
        </p:nvSpPr>
        <p:spPr>
          <a:xfrm>
            <a:off x="3079279" y="1545251"/>
            <a:ext cx="10172054" cy="4247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2400" dirty="0">
                <a:latin typeface="+mj-lt"/>
              </a:rPr>
              <a:t>transforming the automotive industry and the world around us.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3456ADC-2165-0B9D-3222-32D21CE2C3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832" y="4061247"/>
            <a:ext cx="7772400" cy="437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9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text, silhouette, arch&#10;&#10;Description automatically generated">
            <a:extLst>
              <a:ext uri="{FF2B5EF4-FFF2-40B4-BE49-F238E27FC236}">
                <a16:creationId xmlns:a16="http://schemas.microsoft.com/office/drawing/2014/main" id="{0F4CA9FD-CD51-4C12-979A-0AD3696D1C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3" t="5414" r="1616" b="4048"/>
          <a:stretch/>
        </p:blipFill>
        <p:spPr>
          <a:xfrm>
            <a:off x="1920104" y="800685"/>
            <a:ext cx="8348616" cy="4445340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3DC467E-D4B2-4F7A-B056-9CEB021CA1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228163" y="6368383"/>
            <a:ext cx="2742486" cy="365125"/>
          </a:xfrm>
        </p:spPr>
        <p:txBody>
          <a:bodyPr/>
          <a:lstStyle/>
          <a:p>
            <a:fld id="{D81CE21A-64B9-4789-BEAF-E92B16196A76}" type="datetime1">
              <a:rPr lang="en-US" smtClean="0"/>
              <a:pPr/>
              <a:t>8/17/2026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80C2727-023C-4554-8443-23118141B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8176" y="6368383"/>
            <a:ext cx="4113728" cy="365125"/>
          </a:xfrm>
        </p:spPr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26CD27-1428-42A9-BFC5-AC4493D4C61C}"/>
              </a:ext>
            </a:extLst>
          </p:cNvPr>
          <p:cNvSpPr/>
          <p:nvPr/>
        </p:nvSpPr>
        <p:spPr>
          <a:xfrm>
            <a:off x="2702413" y="2622159"/>
            <a:ext cx="6446826" cy="801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en-US" sz="1600" err="1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CA4C0A2-FB5E-07B2-722C-8417B978BF88}"/>
              </a:ext>
            </a:extLst>
          </p:cNvPr>
          <p:cNvSpPr txBox="1">
            <a:spLocks/>
          </p:cNvSpPr>
          <p:nvPr/>
        </p:nvSpPr>
        <p:spPr bwMode="gray">
          <a:xfrm>
            <a:off x="2702413" y="2087526"/>
            <a:ext cx="11511419" cy="10692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12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spc="50" baseline="0">
                <a:solidFill>
                  <a:schemeClr val="tx1"/>
                </a:solidFill>
                <a:latin typeface="Schnyder M Light" pitchFamily="50" charset="0"/>
                <a:ea typeface="+mj-ea"/>
                <a:cs typeface="+mj-cs"/>
              </a:defRPr>
            </a:lvl1pPr>
          </a:lstStyle>
          <a:p>
            <a:r>
              <a:rPr lang="en-US" sz="2000" dirty="0"/>
              <a:t>Embracing the Entrepreneurial Mind of Unlimited Potential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ADA79F-9FBA-F00A-F3F2-B0C3BE00C75C}"/>
              </a:ext>
            </a:extLst>
          </p:cNvPr>
          <p:cNvSpPr txBox="1"/>
          <p:nvPr/>
        </p:nvSpPr>
        <p:spPr>
          <a:xfrm>
            <a:off x="2275040" y="4808789"/>
            <a:ext cx="7832623" cy="9718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US" sz="2000" dirty="0"/>
              <a:t>Our organization wants people who are willing to make calculated risks, who are willing to take a bet not only on the company, but on themselves.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18BAF-51F2-6D00-5AC4-A4CBEFBBF083}"/>
              </a:ext>
            </a:extLst>
          </p:cNvPr>
          <p:cNvSpPr txBox="1"/>
          <p:nvPr/>
        </p:nvSpPr>
        <p:spPr>
          <a:xfrm>
            <a:off x="402125" y="702868"/>
            <a:ext cx="4600575" cy="64235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3912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The interior of a car&#10;&#10;Description automatically generated with medium confidence">
            <a:extLst>
              <a:ext uri="{FF2B5EF4-FFF2-40B4-BE49-F238E27FC236}">
                <a16:creationId xmlns:a16="http://schemas.microsoft.com/office/drawing/2014/main" id="{35E6FB48-123E-EEC5-080A-DDE03D3C64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22" y="777458"/>
            <a:ext cx="4964326" cy="2651542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29C78-E3ED-E579-9DE5-6FB558A15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4D3468-B659-0C8D-89ED-CEF1C5919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DEA7D4-D5D9-EB19-2546-E4871667E5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4A959F2-BD9C-DB24-8845-DDF6B9E65F34}"/>
              </a:ext>
            </a:extLst>
          </p:cNvPr>
          <p:cNvSpPr txBox="1">
            <a:spLocks/>
          </p:cNvSpPr>
          <p:nvPr/>
        </p:nvSpPr>
        <p:spPr>
          <a:xfrm>
            <a:off x="1242923" y="3917338"/>
            <a:ext cx="2208470" cy="118554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12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kern="1200" spc="50" baseline="0">
                <a:solidFill>
                  <a:schemeClr val="tx1"/>
                </a:solidFill>
                <a:latin typeface="Schnyder M Light" pitchFamily="50" charset="0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Schnyder M Light"/>
              </a:rPr>
              <a:t>Mission</a:t>
            </a:r>
            <a:endParaRPr lang="en-US" sz="3600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AF4B974-4EAC-E94B-C821-BFBBE2AF46D7}"/>
              </a:ext>
            </a:extLst>
          </p:cNvPr>
          <p:cNvSpPr txBox="1">
            <a:spLocks/>
          </p:cNvSpPr>
          <p:nvPr/>
        </p:nvSpPr>
        <p:spPr>
          <a:xfrm>
            <a:off x="1242923" y="4724421"/>
            <a:ext cx="8172540" cy="18315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126" rtl="0" eaLnBrk="1" latinLnBrk="0" hangingPunct="1">
              <a:lnSpc>
                <a:spcPct val="100000"/>
              </a:lnSpc>
              <a:spcBef>
                <a:spcPts val="24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Sharp Sans No1 Light" pitchFamily="50" charset="0"/>
                <a:cs typeface="Sharp Sans No1 Light" pitchFamily="50" charset="0"/>
              </a:defRPr>
            </a:lvl1pPr>
            <a:lvl2pPr marL="631825" indent="-288925" algn="l" defTabSz="914126" rtl="0" eaLnBrk="1" latinLnBrk="0" hangingPunct="1">
              <a:lnSpc>
                <a:spcPct val="100000"/>
              </a:lnSpc>
              <a:spcBef>
                <a:spcPts val="600"/>
              </a:spcBef>
              <a:buFont typeface="Avenir Next LT Pro Light" panose="020B0304020202020204" pitchFamily="34" charset="0"/>
              <a:buChar char="—"/>
              <a:defRPr sz="2400" kern="1200">
                <a:solidFill>
                  <a:schemeClr val="tx1"/>
                </a:solidFill>
                <a:latin typeface="+mn-lt"/>
                <a:ea typeface="Sharp Sans No1 Light" pitchFamily="50" charset="0"/>
                <a:cs typeface="Sharp Sans No1 Light" pitchFamily="50" charset="0"/>
              </a:defRPr>
            </a:lvl2pPr>
            <a:lvl3pPr marL="1142657" indent="-228531" algn="l" defTabSz="914126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Sharp Sans No1 Light" pitchFamily="50" charset="0"/>
                <a:cs typeface="Sharp Sans No1 Light" pitchFamily="50" charset="0"/>
              </a:defRPr>
            </a:lvl3pPr>
            <a:lvl4pPr marL="1599720" indent="-228531" algn="l" defTabSz="914126" rtl="0" eaLnBrk="1" latinLnBrk="0" hangingPunct="1">
              <a:lnSpc>
                <a:spcPct val="100000"/>
              </a:lnSpc>
              <a:spcBef>
                <a:spcPts val="600"/>
              </a:spcBef>
              <a:buFont typeface="Avenir Next LT Pro Light" panose="020B0304020202020204" pitchFamily="34" charset="0"/>
              <a:buChar char="—"/>
              <a:defRPr sz="1600" kern="1200">
                <a:solidFill>
                  <a:schemeClr val="tx1"/>
                </a:solidFill>
                <a:latin typeface="+mn-lt"/>
                <a:ea typeface="Sharp Sans No1 Light" pitchFamily="50" charset="0"/>
                <a:cs typeface="Sharp Sans No1 Light" pitchFamily="50" charset="0"/>
              </a:defRPr>
            </a:lvl4pPr>
            <a:lvl5pPr marL="2056783" indent="-228531" algn="l" defTabSz="914126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Sharp Sans No1 Light" pitchFamily="50" charset="0"/>
                <a:cs typeface="Sharp Sans No1 Light" pitchFamily="50" charset="0"/>
              </a:defRPr>
            </a:lvl5pPr>
            <a:lvl6pPr marL="2513846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90000"/>
              </a:lnSpc>
            </a:pPr>
            <a:r>
              <a:rPr lang="en-US" dirty="0">
                <a:ea typeface="+mn-lt"/>
                <a:cs typeface="+mn-lt"/>
              </a:rPr>
              <a:t>At Lucid Motors, we will make an impact on a global scale; to introduce the most captivating luxury electric vehicles and deliver the technologies that compel the world to adopt smarter and more sustainable energy practices – all centered around the human experience. </a:t>
            </a: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AB278FF-6517-61CA-DC2F-E1D9DB2BCF9D}"/>
              </a:ext>
            </a:extLst>
          </p:cNvPr>
          <p:cNvCxnSpPr>
            <a:cxnSpLocks/>
          </p:cNvCxnSpPr>
          <p:nvPr/>
        </p:nvCxnSpPr>
        <p:spPr>
          <a:xfrm>
            <a:off x="11373939" y="924018"/>
            <a:ext cx="0" cy="2469641"/>
          </a:xfrm>
          <a:prstGeom prst="straightConnector1">
            <a:avLst/>
          </a:prstGeom>
          <a:ln w="28575">
            <a:solidFill>
              <a:schemeClr val="bg2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50E75F9-2063-D9A1-447F-5952285148BC}"/>
              </a:ext>
            </a:extLst>
          </p:cNvPr>
          <p:cNvSpPr txBox="1"/>
          <p:nvPr/>
        </p:nvSpPr>
        <p:spPr>
          <a:xfrm>
            <a:off x="4200525" y="542925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endParaRPr lang="en-US" sz="1600" dirty="0" err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5DB9EE-A079-92B2-AC13-96D5BE9819AE}"/>
              </a:ext>
            </a:extLst>
          </p:cNvPr>
          <p:cNvSpPr txBox="1"/>
          <p:nvPr/>
        </p:nvSpPr>
        <p:spPr>
          <a:xfrm>
            <a:off x="1271588" y="4529138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endParaRPr lang="en-US" sz="1600" dirty="0" err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E8F976-7326-E96A-67F5-4C97A94CEBD0}"/>
              </a:ext>
            </a:extLst>
          </p:cNvPr>
          <p:cNvSpPr txBox="1"/>
          <p:nvPr/>
        </p:nvSpPr>
        <p:spPr>
          <a:xfrm>
            <a:off x="5475149" y="1706392"/>
            <a:ext cx="5898790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90000"/>
              </a:lnSpc>
              <a:spcBef>
                <a:spcPts val="600"/>
              </a:spcBef>
            </a:pPr>
            <a:r>
              <a:rPr lang="en-US" sz="2400" dirty="0"/>
              <a:t>Inspired by infinite possibilities, we strive to make a profound difference in the world by thinking beyond what is in front of us and designing for a world where life is the most important journey we will ever take.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768EFC-E735-F930-1D50-B8D38F04A0E2}"/>
              </a:ext>
            </a:extLst>
          </p:cNvPr>
          <p:cNvSpPr txBox="1"/>
          <p:nvPr/>
        </p:nvSpPr>
        <p:spPr>
          <a:xfrm>
            <a:off x="4214813" y="400050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endParaRPr lang="en-US" sz="1600" dirty="0" err="1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190A40-EE18-6C78-26BE-0E0185E97193}"/>
              </a:ext>
            </a:extLst>
          </p:cNvPr>
          <p:cNvSpPr txBox="1"/>
          <p:nvPr/>
        </p:nvSpPr>
        <p:spPr>
          <a:xfrm>
            <a:off x="5475146" y="886638"/>
            <a:ext cx="2743200" cy="5909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en-US" sz="3600" dirty="0">
                <a:latin typeface="Schnyder M Light"/>
              </a:rPr>
              <a:t>Vision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5895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F1DEF-A2E6-411C-BACC-F974DD24E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56" y="512064"/>
            <a:ext cx="10512862" cy="575083"/>
          </a:xfrm>
        </p:spPr>
        <p:txBody>
          <a:bodyPr/>
          <a:lstStyle/>
          <a:p>
            <a:r>
              <a:rPr lang="en-US" sz="3600" dirty="0">
                <a:latin typeface="Schnyder M Light"/>
              </a:rPr>
              <a:t>Values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C657AFF-9714-403C-A41A-B12A6ADE6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F32C525-4C77-42C1-8F11-81E8A68FE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61DA010-4AE7-476F-83D5-78C6ABF464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7632" y="1484367"/>
            <a:ext cx="1978364" cy="88935"/>
          </a:xfrm>
        </p:spPr>
        <p:txBody>
          <a:bodyPr/>
          <a:lstStyle/>
          <a:p>
            <a:r>
              <a:rPr lang="en-US" b="1">
                <a:latin typeface="Sharp Sans"/>
              </a:rPr>
              <a:t>Passion for Excellence</a:t>
            </a:r>
            <a:endParaRPr lang="en-US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43457D90-596B-4EDA-916D-329B7CBF8C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99320" y="1254867"/>
            <a:ext cx="1789181" cy="304935"/>
          </a:xfrm>
        </p:spPr>
        <p:txBody>
          <a:bodyPr/>
          <a:lstStyle/>
          <a:p>
            <a:r>
              <a:rPr lang="en-US" b="1">
                <a:latin typeface="Sharp Sans"/>
              </a:rPr>
              <a:t>Ownership Mindset</a:t>
            </a:r>
            <a:r>
              <a:rPr lang="en-US">
                <a:latin typeface="Sharp Sans"/>
              </a:rPr>
              <a:t>: </a:t>
            </a:r>
            <a:endParaRPr lang="en-US"/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77C59953-915C-4422-AAA6-44DFF716222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031755" y="1686534"/>
            <a:ext cx="2316193" cy="106984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ea typeface="+mn-lt"/>
                <a:cs typeface="+mn-lt"/>
              </a:rPr>
              <a:t>We anchor on our mission and take accountability for our own and others’ actions unrestrained by role boundaries.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CCA930-2AF5-4015-8AD7-AD0C352B5BE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b="1">
                <a:latin typeface="Sharp Sans"/>
              </a:rPr>
              <a:t>Breakthrough Innovation</a:t>
            </a:r>
            <a:endParaRPr lang="en-US"/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A0A9A151-EE06-4D3E-8A44-D67513FB134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219075" y="1686534"/>
            <a:ext cx="2154035" cy="106984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+mn-lt"/>
                <a:cs typeface="+mn-lt"/>
              </a:rPr>
              <a:t>We design and engineer products and experiences that are visionary, meaningful, and enduring.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8FFE74-1A0D-4589-BAF4-DC9C72BF688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221841" y="1214367"/>
            <a:ext cx="1018934" cy="304935"/>
          </a:xfrm>
        </p:spPr>
        <p:txBody>
          <a:bodyPr/>
          <a:lstStyle/>
          <a:p>
            <a:r>
              <a:rPr lang="en-US" b="1">
                <a:latin typeface="Sharp Sans"/>
              </a:rPr>
              <a:t>One Team</a:t>
            </a:r>
            <a:endParaRPr lang="en-US">
              <a:latin typeface="Sharp Sans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E3B910-9C43-4634-BCE2-CC3BB82E4771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3167789" y="1700034"/>
            <a:ext cx="2302679" cy="105634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+mn-lt"/>
                <a:cs typeface="+mn-lt"/>
              </a:rPr>
              <a:t>We seek diversity of thought and background to inspire the way the world moves forward together as one team.</a:t>
            </a:r>
            <a:endParaRPr lang="en-US"/>
          </a:p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33350DD-7986-42A4-A516-E6E8AE28A40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221841" y="2895877"/>
            <a:ext cx="2856716" cy="318435"/>
          </a:xfrm>
        </p:spPr>
        <p:txBody>
          <a:bodyPr/>
          <a:lstStyle/>
          <a:p>
            <a:r>
              <a:rPr lang="en-US" b="1">
                <a:latin typeface="Sharp Sans"/>
              </a:rPr>
              <a:t>Act with Urgency</a:t>
            </a:r>
            <a:endParaRPr lang="en-US">
              <a:latin typeface="Sharp Sans"/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35BB4B4-99A5-4E27-9C32-578A9754CF38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3221841" y="3327544"/>
            <a:ext cx="2248627" cy="106984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+mn-lt"/>
                <a:cs typeface="+mn-lt"/>
              </a:rPr>
              <a:t>We act promptly and with intention; we move fast, spot and seize opportunities, and do what needs to be done without being asked.</a:t>
            </a:r>
            <a:endParaRPr lang="en-US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F0BA86CE-6DB4-4D2F-A625-4C18E089DF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83041" y="1686534"/>
            <a:ext cx="2370245" cy="106984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+mn-lt"/>
                <a:cs typeface="+mn-lt"/>
              </a:rPr>
              <a:t>We are hyper vigilant to deliver results for our customers that profoundly and positively impact our planet.</a:t>
            </a:r>
            <a:endParaRPr lang="en-US"/>
          </a:p>
          <a:p>
            <a:endParaRPr lang="en-US"/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CBE1077E-23D3-4D67-BB7D-9F54B657B310}"/>
              </a:ext>
            </a:extLst>
          </p:cNvPr>
          <p:cNvSpPr txBox="1">
            <a:spLocks/>
          </p:cNvSpPr>
          <p:nvPr/>
        </p:nvSpPr>
        <p:spPr>
          <a:xfrm>
            <a:off x="225687" y="2899777"/>
            <a:ext cx="1559458" cy="3184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126" rtl="0" eaLnBrk="1" latinLnBrk="0" hangingPunct="1">
              <a:lnSpc>
                <a:spcPct val="100000"/>
              </a:lnSpc>
              <a:spcBef>
                <a:spcPts val="24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Sharp Sans" pitchFamily="50" charset="0"/>
                <a:ea typeface="Sharp Sans" pitchFamily="50" charset="0"/>
                <a:cs typeface="Sharp Sans" pitchFamily="50" charset="0"/>
              </a:defRPr>
            </a:lvl1pPr>
            <a:lvl2pPr marL="457063" indent="0" algn="l" defTabSz="914126" rtl="0" eaLnBrk="1" latinLnBrk="0" hangingPunct="1">
              <a:lnSpc>
                <a:spcPct val="100000"/>
              </a:lnSpc>
              <a:spcBef>
                <a:spcPts val="600"/>
              </a:spcBef>
              <a:buFont typeface="Avenir Next LT Pro Light" panose="020B0304020202020204" pitchFamily="34" charset="0"/>
              <a:buNone/>
              <a:defRPr sz="1999" b="1" kern="1200">
                <a:solidFill>
                  <a:schemeClr val="tx1"/>
                </a:solidFill>
                <a:latin typeface="+mn-lt"/>
                <a:ea typeface="Sharp Sans No1 Light" pitchFamily="50" charset="0"/>
                <a:cs typeface="Sharp Sans No1 Light" pitchFamily="50" charset="0"/>
              </a:defRPr>
            </a:lvl2pPr>
            <a:lvl3pPr marL="914126" indent="0" algn="l" defTabSz="914126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799" b="1" kern="1200">
                <a:solidFill>
                  <a:schemeClr val="tx1"/>
                </a:solidFill>
                <a:latin typeface="+mn-lt"/>
                <a:ea typeface="Sharp Sans No1 Light" pitchFamily="50" charset="0"/>
                <a:cs typeface="Sharp Sans No1 Light" pitchFamily="50" charset="0"/>
              </a:defRPr>
            </a:lvl3pPr>
            <a:lvl4pPr marL="1371189" indent="0" algn="l" defTabSz="914126" rtl="0" eaLnBrk="1" latinLnBrk="0" hangingPunct="1">
              <a:lnSpc>
                <a:spcPct val="100000"/>
              </a:lnSpc>
              <a:spcBef>
                <a:spcPts val="600"/>
              </a:spcBef>
              <a:buFont typeface="Avenir Next LT Pro Light" panose="020B03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Sharp Sans No1 Light" pitchFamily="50" charset="0"/>
                <a:cs typeface="Sharp Sans No1 Light" pitchFamily="50" charset="0"/>
              </a:defRPr>
            </a:lvl4pPr>
            <a:lvl5pPr marL="1828251" indent="0" algn="l" defTabSz="914126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Sharp Sans No1 Light" pitchFamily="50" charset="0"/>
                <a:cs typeface="Sharp Sans No1 Light" pitchFamily="50" charset="0"/>
              </a:defRPr>
            </a:lvl5pPr>
            <a:lvl6pPr marL="2285314" indent="0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377" indent="0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440" indent="0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503" indent="0" algn="l" defTabSz="914126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Sharp Sans"/>
              </a:rPr>
              <a:t>Integrity in Action</a:t>
            </a:r>
            <a:endParaRPr lang="en-US">
              <a:latin typeface="Sharp Sans"/>
            </a:endParaRPr>
          </a:p>
        </p:txBody>
      </p:sp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8C7FC5F9-4203-47FF-B195-8325606B4CA2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219075" y="3327544"/>
            <a:ext cx="2154035" cy="106984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>
                <a:ea typeface="+mn-lt"/>
                <a:cs typeface="+mn-lt"/>
              </a:rPr>
              <a:t>We have an unwavering commitment to deliver a positive return for our company, our customers, and our communities.</a:t>
            </a:r>
            <a:endParaRPr lang="en-US"/>
          </a:p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74B61F-8B6A-47FF-A25D-9C8CB21C4589}"/>
              </a:ext>
            </a:extLst>
          </p:cNvPr>
          <p:cNvSpPr/>
          <p:nvPr/>
        </p:nvSpPr>
        <p:spPr>
          <a:xfrm>
            <a:off x="6179043" y="3114675"/>
            <a:ext cx="5770670" cy="27697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600"/>
              </a:spcBef>
            </a:pPr>
            <a:endParaRPr lang="en-US" sz="1600" err="1"/>
          </a:p>
        </p:txBody>
      </p:sp>
      <p:pic>
        <p:nvPicPr>
          <p:cNvPr id="34" name="Picture 33" descr="The back of a car&#10;&#10;Description automatically generated with low confidence">
            <a:extLst>
              <a:ext uri="{FF2B5EF4-FFF2-40B4-BE49-F238E27FC236}">
                <a16:creationId xmlns:a16="http://schemas.microsoft.com/office/drawing/2014/main" id="{B4C3CC66-0290-8920-03BF-4CD358807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631" y="2864225"/>
            <a:ext cx="5835543" cy="388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544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FB10F-8F4A-37B2-BDE7-9DA28E225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56" y="514975"/>
            <a:ext cx="10512862" cy="545814"/>
          </a:xfrm>
        </p:spPr>
        <p:txBody>
          <a:bodyPr/>
          <a:lstStyle/>
          <a:p>
            <a:r>
              <a:rPr lang="en-US" sz="3600" dirty="0"/>
              <a:t>Awards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87854D-E8F3-1C5F-4BCF-6A609AEDC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F3B512-A341-7DA8-312F-87F38F592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6B86D299-8C0D-34BC-6CB1-A7DA436EEF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9F7F5AA0-EC56-8115-B991-989D62B406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4413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8136A3-3C4C-593D-3F5C-0A45B33FE5C7}"/>
              </a:ext>
            </a:extLst>
          </p:cNvPr>
          <p:cNvSpPr txBox="1"/>
          <p:nvPr/>
        </p:nvSpPr>
        <p:spPr>
          <a:xfrm>
            <a:off x="4698399" y="2332910"/>
            <a:ext cx="65369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Grand Touring Performance Debut and Win at Goodwood UK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D4EAF2-1D0C-291E-43CB-C6479BEFC42A}"/>
              </a:ext>
            </a:extLst>
          </p:cNvPr>
          <p:cNvSpPr txBox="1"/>
          <p:nvPr/>
        </p:nvSpPr>
        <p:spPr>
          <a:xfrm>
            <a:off x="4698399" y="1843149"/>
            <a:ext cx="6093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 err="1">
                <a:solidFill>
                  <a:srgbClr val="111111"/>
                </a:solidFill>
                <a:latin typeface="Arial" panose="020B0604020202020204" pitchFamily="34" charset="0"/>
              </a:rPr>
              <a:t>MotorTrend</a:t>
            </a:r>
            <a:r>
              <a:rPr lang="en-US" dirty="0">
                <a:solidFill>
                  <a:srgbClr val="111111"/>
                </a:solidFill>
                <a:latin typeface="Arial" panose="020B0604020202020204" pitchFamily="34" charset="0"/>
              </a:rPr>
              <a:t> Car of the Year 2022</a:t>
            </a:r>
            <a:endParaRPr lang="en-US" b="0" i="0" dirty="0">
              <a:solidFill>
                <a:srgbClr val="11111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" name="Picture 19" descr="A picture containing car, outdoor&#10;&#10;Description automatically generated">
            <a:extLst>
              <a:ext uri="{FF2B5EF4-FFF2-40B4-BE49-F238E27FC236}">
                <a16:creationId xmlns:a16="http://schemas.microsoft.com/office/drawing/2014/main" id="{69AC2001-C7DA-680E-55DF-C2B81BBD9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60" y="1741520"/>
            <a:ext cx="3417952" cy="1921443"/>
          </a:xfrm>
          <a:prstGeom prst="rect">
            <a:avLst/>
          </a:prstGeom>
        </p:spPr>
      </p:pic>
      <p:pic>
        <p:nvPicPr>
          <p:cNvPr id="22" name="Picture 21" descr="A group of people holding a trophy&#10;&#10;Description automatically generated with medium confidence">
            <a:extLst>
              <a:ext uri="{FF2B5EF4-FFF2-40B4-BE49-F238E27FC236}">
                <a16:creationId xmlns:a16="http://schemas.microsoft.com/office/drawing/2014/main" id="{ADE4122F-54A3-3B4F-AE17-2654924883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864" y="4214361"/>
            <a:ext cx="3336911" cy="221754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EE42529-D889-5534-CEC5-6006714E7F25}"/>
              </a:ext>
            </a:extLst>
          </p:cNvPr>
          <p:cNvSpPr txBox="1"/>
          <p:nvPr/>
        </p:nvSpPr>
        <p:spPr>
          <a:xfrm>
            <a:off x="9715500" y="5386388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endParaRPr lang="en-US" sz="1600" dirty="0" err="1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F51463-6A01-2721-0946-C1E1F323021D}"/>
              </a:ext>
            </a:extLst>
          </p:cNvPr>
          <p:cNvSpPr txBox="1"/>
          <p:nvPr/>
        </p:nvSpPr>
        <p:spPr>
          <a:xfrm>
            <a:off x="4698400" y="2802303"/>
            <a:ext cx="6093617" cy="32189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Lucid Wins “Wards 10 Best Engines &amp; Propulsion Systems” Award</a:t>
            </a:r>
          </a:p>
        </p:txBody>
      </p:sp>
      <p:pic>
        <p:nvPicPr>
          <p:cNvPr id="26" name="Picture 25" descr="A picture containing person, clothing, black, posing&#10;&#10;Description automatically generated">
            <a:extLst>
              <a:ext uri="{FF2B5EF4-FFF2-40B4-BE49-F238E27FC236}">
                <a16:creationId xmlns:a16="http://schemas.microsoft.com/office/drawing/2014/main" id="{245F6DC1-7609-A25F-0DF3-3D04DD604A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8"/>
          <a:stretch/>
        </p:blipFill>
        <p:spPr>
          <a:xfrm>
            <a:off x="9341832" y="4098694"/>
            <a:ext cx="2591592" cy="261346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5CA6F6D-C9A2-3A10-70CC-065329349048}"/>
              </a:ext>
            </a:extLst>
          </p:cNvPr>
          <p:cNvSpPr txBox="1"/>
          <p:nvPr/>
        </p:nvSpPr>
        <p:spPr>
          <a:xfrm>
            <a:off x="4059724" y="4368653"/>
            <a:ext cx="35177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Automotive Hall of Fame Awards Ceremony recognizes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Lucid’s</a:t>
            </a:r>
            <a:r>
              <a:rPr lang="en-US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Sherry House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453848-FDB9-F826-6808-EB34799BC67F}"/>
              </a:ext>
            </a:extLst>
          </p:cNvPr>
          <p:cNvSpPr txBox="1"/>
          <p:nvPr/>
        </p:nvSpPr>
        <p:spPr>
          <a:xfrm>
            <a:off x="4698399" y="3263940"/>
            <a:ext cx="6093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Lucid Air is our Green Car Reports Best Car To Buy 2022.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C168A8A-B584-8B94-9F74-9F19E4E455EC}"/>
              </a:ext>
            </a:extLst>
          </p:cNvPr>
          <p:cNvSpPr txBox="1"/>
          <p:nvPr/>
        </p:nvSpPr>
        <p:spPr>
          <a:xfrm>
            <a:off x="5709171" y="5696683"/>
            <a:ext cx="36347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 err="1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Lucid’s</a:t>
            </a:r>
            <a:r>
              <a:rPr lang="en-US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Margaret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Burgraff</a:t>
            </a:r>
            <a:r>
              <a:rPr lang="en-US" b="0" i="0" dirty="0">
                <a:solidFill>
                  <a:srgbClr val="111111"/>
                </a:solidFill>
                <a:effectLst/>
                <a:latin typeface="Arial" panose="020B0604020202020204" pitchFamily="34" charset="0"/>
              </a:rPr>
              <a:t> featured in Business Insider's EV Power Player List</a:t>
            </a:r>
          </a:p>
        </p:txBody>
      </p:sp>
    </p:spTree>
    <p:extLst>
      <p:ext uri="{BB962C8B-B14F-4D97-AF65-F5344CB8AC3E}">
        <p14:creationId xmlns:p14="http://schemas.microsoft.com/office/powerpoint/2010/main" val="56455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5637" y="918266"/>
            <a:ext cx="705943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4983" y="643467"/>
            <a:ext cx="420198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220" y="643467"/>
            <a:ext cx="10930656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Online Media 9">
            <a:hlinkClick r:id="" action="ppaction://media"/>
            <a:extLst>
              <a:ext uri="{FF2B5EF4-FFF2-40B4-BE49-F238E27FC236}">
                <a16:creationId xmlns:a16="http://schemas.microsoft.com/office/drawing/2014/main" id="{A2A173F9-304D-657A-8E9A-16B71962630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09688" y="1285875"/>
            <a:ext cx="3900488" cy="2176463"/>
          </a:xfrm>
          <a:prstGeom prst="rect">
            <a:avLst/>
          </a:prstGeom>
        </p:spPr>
      </p:pic>
      <p:pic>
        <p:nvPicPr>
          <p:cNvPr id="8" name="Online Media 7">
            <a:hlinkClick r:id="" action="ppaction://media"/>
            <a:extLst>
              <a:ext uri="{FF2B5EF4-FFF2-40B4-BE49-F238E27FC236}">
                <a16:creationId xmlns:a16="http://schemas.microsoft.com/office/drawing/2014/main" id="{7A5FB412-9CE5-0E73-87EA-9BA19B491A37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5"/>
          <a:stretch>
            <a:fillRect/>
          </a:stretch>
        </p:blipFill>
        <p:spPr>
          <a:xfrm>
            <a:off x="5275263" y="1285875"/>
            <a:ext cx="3900488" cy="2176463"/>
          </a:xfrm>
          <a:prstGeom prst="rect">
            <a:avLst/>
          </a:prstGeom>
        </p:spPr>
      </p:pic>
      <p:pic>
        <p:nvPicPr>
          <p:cNvPr id="18" name="Picture 17" descr="A group of men posing for a picture with a trophy&#10;&#10;Description automatically generated">
            <a:extLst>
              <a:ext uri="{FF2B5EF4-FFF2-40B4-BE49-F238E27FC236}">
                <a16:creationId xmlns:a16="http://schemas.microsoft.com/office/drawing/2014/main" id="{D316DBED-70AC-CB69-DC94-8444E05BCB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838" y="1285875"/>
            <a:ext cx="1633538" cy="2176463"/>
          </a:xfrm>
          <a:prstGeom prst="rect">
            <a:avLst/>
          </a:prstGeom>
        </p:spPr>
      </p:pic>
      <p:pic>
        <p:nvPicPr>
          <p:cNvPr id="16" name="Picture 15" descr="A picture containing text, sky, outdoor, nature&#10;&#10;Description automatically generated">
            <a:extLst>
              <a:ext uri="{FF2B5EF4-FFF2-40B4-BE49-F238E27FC236}">
                <a16:creationId xmlns:a16="http://schemas.microsoft.com/office/drawing/2014/main" id="{0F3575E6-EEEC-C0B0-9E7A-AA92F3B8B0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688" y="3527425"/>
            <a:ext cx="1395413" cy="1863725"/>
          </a:xfrm>
          <a:prstGeom prst="rect">
            <a:avLst/>
          </a:prstGeom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A8A616B2-46A0-D6CF-B968-8D2A27B01FF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88" y="3527425"/>
            <a:ext cx="5178425" cy="1863725"/>
          </a:xfrm>
          <a:prstGeom prst="rect">
            <a:avLst/>
          </a:prstGeom>
        </p:spPr>
      </p:pic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252786E1-EF72-BA68-AC06-FC444FE3BC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875" y="3527425"/>
            <a:ext cx="1395413" cy="18637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1F0AA8-39DA-8241-5D3F-BA22CED5F7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75" y="3527425"/>
            <a:ext cx="1395413" cy="18637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E7E4C6-E522-2B36-F2F3-0AAD50DBC720}"/>
              </a:ext>
            </a:extLst>
          </p:cNvPr>
          <p:cNvSpPr txBox="1"/>
          <p:nvPr/>
        </p:nvSpPr>
        <p:spPr>
          <a:xfrm>
            <a:off x="1557338" y="1671638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endParaRPr lang="en-US" sz="16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068047-D092-4AD7-CF70-2B4ACFDA9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320" y="6382512"/>
            <a:ext cx="6755657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Confidential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D54010-B49B-A05D-56BE-C6FB391DC016}"/>
              </a:ext>
            </a:extLst>
          </p:cNvPr>
          <p:cNvSpPr txBox="1"/>
          <p:nvPr/>
        </p:nvSpPr>
        <p:spPr>
          <a:xfrm>
            <a:off x="665860" y="641614"/>
            <a:ext cx="3507288" cy="51820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r>
              <a:rPr lang="en-US" sz="3600" dirty="0">
                <a:latin typeface="+mj-lt"/>
              </a:rPr>
              <a:t>Culture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0BC6FE-808E-9CB1-71DE-1BE299D36B9E}"/>
              </a:ext>
            </a:extLst>
          </p:cNvPr>
          <p:cNvSpPr txBox="1"/>
          <p:nvPr/>
        </p:nvSpPr>
        <p:spPr>
          <a:xfrm>
            <a:off x="9945666" y="363255"/>
            <a:ext cx="0" cy="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>
              <a:lnSpc>
                <a:spcPct val="90000"/>
              </a:lnSpc>
              <a:spcBef>
                <a:spcPts val="600"/>
              </a:spcBef>
            </a:pPr>
            <a:endParaRPr lang="en-US" sz="1600" dirty="0" err="1"/>
          </a:p>
        </p:txBody>
      </p:sp>
    </p:spTree>
    <p:extLst>
      <p:ext uri="{BB962C8B-B14F-4D97-AF65-F5344CB8AC3E}">
        <p14:creationId xmlns:p14="http://schemas.microsoft.com/office/powerpoint/2010/main" val="298601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966B17F-FEF5-BE98-0C5E-78E564EEE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6A4979-BEF3-326E-880F-E95CAEDE1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A56FCE-85EF-2650-55AB-E27672CFC0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group of people standing in front of a sign&#10;&#10;Description automatically generated with medium confidence">
            <a:extLst>
              <a:ext uri="{FF2B5EF4-FFF2-40B4-BE49-F238E27FC236}">
                <a16:creationId xmlns:a16="http://schemas.microsoft.com/office/drawing/2014/main" id="{A68DDBBC-6084-9CCA-828D-050ACF6EA4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74" y="633505"/>
            <a:ext cx="7205219" cy="4053175"/>
          </a:xfrm>
          <a:prstGeom prst="rect">
            <a:avLst/>
          </a:prstGeom>
        </p:spPr>
      </p:pic>
      <p:pic>
        <p:nvPicPr>
          <p:cNvPr id="12" name="Picture 11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219195EA-B8D7-11C6-5F32-7684C66C33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24" r="11149"/>
          <a:stretch/>
        </p:blipFill>
        <p:spPr>
          <a:xfrm>
            <a:off x="8431903" y="810935"/>
            <a:ext cx="3135646" cy="2874114"/>
          </a:xfrm>
          <a:prstGeom prst="rect">
            <a:avLst/>
          </a:prstGeom>
        </p:spPr>
      </p:pic>
      <p:pic>
        <p:nvPicPr>
          <p:cNvPr id="14" name="Picture 13" descr="A collage of a person's face&#10;&#10;Description automatically generated with medium confidence">
            <a:extLst>
              <a:ext uri="{FF2B5EF4-FFF2-40B4-BE49-F238E27FC236}">
                <a16:creationId xmlns:a16="http://schemas.microsoft.com/office/drawing/2014/main" id="{EEE3879B-D1E3-6B67-BBBB-E050B2C192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42" t="4376" r="18562" b="34354"/>
          <a:stretch/>
        </p:blipFill>
        <p:spPr>
          <a:xfrm>
            <a:off x="8158554" y="4053294"/>
            <a:ext cx="3910944" cy="246241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8169755-0FAA-5240-28D3-40321ED1FABC}"/>
              </a:ext>
            </a:extLst>
          </p:cNvPr>
          <p:cNvSpPr txBox="1"/>
          <p:nvPr/>
        </p:nvSpPr>
        <p:spPr>
          <a:xfrm>
            <a:off x="1357215" y="5371737"/>
            <a:ext cx="70746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https://</a:t>
            </a:r>
            <a:r>
              <a:rPr lang="en-US" sz="2800" dirty="0" err="1"/>
              <a:t>www.lucidmotors.com</a:t>
            </a:r>
            <a:r>
              <a:rPr lang="en-US" sz="2800" dirty="0"/>
              <a:t>/careers</a:t>
            </a:r>
          </a:p>
        </p:txBody>
      </p:sp>
    </p:spTree>
    <p:extLst>
      <p:ext uri="{BB962C8B-B14F-4D97-AF65-F5344CB8AC3E}">
        <p14:creationId xmlns:p14="http://schemas.microsoft.com/office/powerpoint/2010/main" val="329409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DB2E8B8-A1B1-075B-954B-606489CA4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8F21E85-A129-4C61-2862-D3130BF50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D3A91-DFAB-405A-B6CB-15C8991BB2C7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0425D-C9DD-3494-2680-215469DF64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9456" y="661661"/>
            <a:ext cx="10512143" cy="390525"/>
          </a:xfrm>
        </p:spPr>
        <p:txBody>
          <a:bodyPr/>
          <a:lstStyle/>
          <a:p>
            <a:r>
              <a:rPr lang="en-US" sz="3600" dirty="0">
                <a:latin typeface="+mj-lt"/>
              </a:rPr>
              <a:t>Q&amp;A</a:t>
            </a:r>
          </a:p>
        </p:txBody>
      </p:sp>
      <p:pic>
        <p:nvPicPr>
          <p:cNvPr id="5" name="Picture 4" descr="A couple of cars parked next to a building&#10;&#10;Description automatically generated with low confidence">
            <a:extLst>
              <a:ext uri="{FF2B5EF4-FFF2-40B4-BE49-F238E27FC236}">
                <a16:creationId xmlns:a16="http://schemas.microsoft.com/office/drawing/2014/main" id="{131E37D5-71DE-A780-25D9-B7EFA1219E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0"/>
          <a:stretch/>
        </p:blipFill>
        <p:spPr>
          <a:xfrm>
            <a:off x="-3046" y="1052186"/>
            <a:ext cx="12188823" cy="580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4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04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Lucid">
      <a:dk1>
        <a:sysClr val="windowText" lastClr="000000"/>
      </a:dk1>
      <a:lt1>
        <a:sysClr val="window" lastClr="FFFFFF"/>
      </a:lt1>
      <a:dk2>
        <a:srgbClr val="C3AD8B"/>
      </a:dk2>
      <a:lt2>
        <a:srgbClr val="FFFFFF"/>
      </a:lt2>
      <a:accent1>
        <a:srgbClr val="6B4324"/>
      </a:accent1>
      <a:accent2>
        <a:srgbClr val="C3AD8B"/>
      </a:accent2>
      <a:accent3>
        <a:srgbClr val="DDD3C9"/>
      </a:accent3>
      <a:accent4>
        <a:srgbClr val="2F4560"/>
      </a:accent4>
      <a:accent5>
        <a:srgbClr val="92A6BA"/>
      </a:accent5>
      <a:accent6>
        <a:srgbClr val="CBD2DA"/>
      </a:accent6>
      <a:hlink>
        <a:srgbClr val="2F4560"/>
      </a:hlink>
      <a:folHlink>
        <a:srgbClr val="A5A5A5"/>
      </a:folHlink>
    </a:clrScheme>
    <a:fontScheme name="Lucid">
      <a:majorFont>
        <a:latin typeface="Schnyder M Light"/>
        <a:ea typeface=""/>
        <a:cs typeface=""/>
      </a:majorFont>
      <a:minorFont>
        <a:latin typeface="Sharp San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lnSpc>
            <a:spcPct val="90000"/>
          </a:lnSpc>
          <a:spcBef>
            <a:spcPts val="600"/>
          </a:spcBef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Autofit/>
      </a:bodyPr>
      <a:lstStyle>
        <a:defPPr algn="l">
          <a:lnSpc>
            <a:spcPct val="90000"/>
          </a:lnSpc>
          <a:spcBef>
            <a:spcPts val="600"/>
          </a:spcBef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Lucid">
      <a:dk1>
        <a:sysClr val="windowText" lastClr="000000"/>
      </a:dk1>
      <a:lt1>
        <a:sysClr val="window" lastClr="FFFFFF"/>
      </a:lt1>
      <a:dk2>
        <a:srgbClr val="C3AD8B"/>
      </a:dk2>
      <a:lt2>
        <a:srgbClr val="FFFFFF"/>
      </a:lt2>
      <a:accent1>
        <a:srgbClr val="6B4324"/>
      </a:accent1>
      <a:accent2>
        <a:srgbClr val="C3AD8B"/>
      </a:accent2>
      <a:accent3>
        <a:srgbClr val="DDD3C9"/>
      </a:accent3>
      <a:accent4>
        <a:srgbClr val="2F4560"/>
      </a:accent4>
      <a:accent5>
        <a:srgbClr val="92A6BA"/>
      </a:accent5>
      <a:accent6>
        <a:srgbClr val="CBD2DA"/>
      </a:accent6>
      <a:hlink>
        <a:srgbClr val="2F4560"/>
      </a:hlink>
      <a:folHlink>
        <a:srgbClr val="A5A5A5"/>
      </a:folHlink>
    </a:clrScheme>
    <a:fontScheme name="Lucid">
      <a:majorFont>
        <a:latin typeface="Schnyder M Light"/>
        <a:ea typeface=""/>
        <a:cs typeface=""/>
      </a:majorFont>
      <a:minorFont>
        <a:latin typeface="Sharp Sans No1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Lucid">
      <a:dk1>
        <a:sysClr val="windowText" lastClr="000000"/>
      </a:dk1>
      <a:lt1>
        <a:sysClr val="window" lastClr="FFFFFF"/>
      </a:lt1>
      <a:dk2>
        <a:srgbClr val="C3AD8B"/>
      </a:dk2>
      <a:lt2>
        <a:srgbClr val="FFFFFF"/>
      </a:lt2>
      <a:accent1>
        <a:srgbClr val="6B4324"/>
      </a:accent1>
      <a:accent2>
        <a:srgbClr val="C3AD8B"/>
      </a:accent2>
      <a:accent3>
        <a:srgbClr val="DDD3C9"/>
      </a:accent3>
      <a:accent4>
        <a:srgbClr val="2F4560"/>
      </a:accent4>
      <a:accent5>
        <a:srgbClr val="92A6BA"/>
      </a:accent5>
      <a:accent6>
        <a:srgbClr val="CBD2DA"/>
      </a:accent6>
      <a:hlink>
        <a:srgbClr val="2F4560"/>
      </a:hlink>
      <a:folHlink>
        <a:srgbClr val="A5A5A5"/>
      </a:folHlink>
    </a:clrScheme>
    <a:fontScheme name="Lucid">
      <a:majorFont>
        <a:latin typeface="Schnyder M Light"/>
        <a:ea typeface=""/>
        <a:cs typeface=""/>
      </a:majorFont>
      <a:minorFont>
        <a:latin typeface="Sharp Sans No1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25C759507CA642A9BE9AE055F5309F" ma:contentTypeVersion="12" ma:contentTypeDescription="Create a new document." ma:contentTypeScope="" ma:versionID="1308bfc4797604e1842b4238423d026a">
  <xsd:schema xmlns:xsd="http://www.w3.org/2001/XMLSchema" xmlns:xs="http://www.w3.org/2001/XMLSchema" xmlns:p="http://schemas.microsoft.com/office/2006/metadata/properties" xmlns:ns2="ff53fa79-b419-40cd-86be-bb690e93c98c" xmlns:ns3="b12b6367-8b25-4dec-8815-97dfe3a919cd" targetNamespace="http://schemas.microsoft.com/office/2006/metadata/properties" ma:root="true" ma:fieldsID="d240952aff4ee60eda029f1ff2ca6c6a" ns2:_="" ns3:_="">
    <xsd:import namespace="ff53fa79-b419-40cd-86be-bb690e93c98c"/>
    <xsd:import namespace="b12b6367-8b25-4dec-8815-97dfe3a919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53fa79-b419-40cd-86be-bb690e93c9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2b6367-8b25-4dec-8815-97dfe3a919c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12b6367-8b25-4dec-8815-97dfe3a919cd">
      <UserInfo>
        <DisplayName>Amanda Smith (EXT)</DisplayName>
        <AccountId>16</AccountId>
        <AccountType/>
      </UserInfo>
      <UserInfo>
        <DisplayName>Kathy Kelly</DisplayName>
        <AccountId>12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0A703A-9D73-4F63-9513-767203683A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53fa79-b419-40cd-86be-bb690e93c98c"/>
    <ds:schemaRef ds:uri="b12b6367-8b25-4dec-8815-97dfe3a919c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48BBA5-56E6-4562-92E4-CB390FF0A894}">
  <ds:schemaRefs>
    <ds:schemaRef ds:uri="http://schemas.openxmlformats.org/package/2006/metadata/core-properties"/>
    <ds:schemaRef ds:uri="ff53fa79-b419-40cd-86be-bb690e93c98c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b12b6367-8b25-4dec-8815-97dfe3a919cd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4B54FC7-9FFF-4AC7-B836-016FF7EC290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46872</TotalTime>
  <Words>379</Words>
  <Application>Microsoft Office PowerPoint</Application>
  <PresentationFormat>Custom</PresentationFormat>
  <Paragraphs>47</Paragraphs>
  <Slides>9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Avenir Next LT Pro Light</vt:lpstr>
      <vt:lpstr>Schnyder M Light</vt:lpstr>
      <vt:lpstr>Sharp Sans</vt:lpstr>
      <vt:lpstr>Sharp Sans No1 Light</vt:lpstr>
      <vt:lpstr>Office Theme</vt:lpstr>
      <vt:lpstr>Once in a Lifetime Opportunity...</vt:lpstr>
      <vt:lpstr>PowerPoint Presentation</vt:lpstr>
      <vt:lpstr>PowerPoint Presentation</vt:lpstr>
      <vt:lpstr>Values</vt:lpstr>
      <vt:lpstr>Awards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Derek MacDavid</dc:creator>
  <cp:lastModifiedBy>amanda smith</cp:lastModifiedBy>
  <cp:revision>5</cp:revision>
  <cp:lastPrinted>2022-12-29T04:29:36Z</cp:lastPrinted>
  <dcterms:created xsi:type="dcterms:W3CDTF">2020-10-27T18:12:35Z</dcterms:created>
  <dcterms:modified xsi:type="dcterms:W3CDTF">2026-08-17T06:22:45Z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0x0101009D25C759507CA642A9BE9AE055F5309F</vt:lpwstr>
  </property>
</Properties>
</file>